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10" r:id="rId1"/>
    <p:sldMasterId id="2147484436" r:id="rId2"/>
    <p:sldMasterId id="2147484449" r:id="rId3"/>
  </p:sldMasterIdLst>
  <p:notesMasterIdLst>
    <p:notesMasterId r:id="rId14"/>
  </p:notesMasterIdLst>
  <p:sldIdLst>
    <p:sldId id="3094" r:id="rId4"/>
    <p:sldId id="4435" r:id="rId5"/>
    <p:sldId id="4489" r:id="rId6"/>
    <p:sldId id="4481" r:id="rId7"/>
    <p:sldId id="4504" r:id="rId8"/>
    <p:sldId id="4505" r:id="rId9"/>
    <p:sldId id="4493" r:id="rId10"/>
    <p:sldId id="4507" r:id="rId11"/>
    <p:sldId id="4506" r:id="rId12"/>
    <p:sldId id="3436" r:id="rId13"/>
  </p:sldIdLst>
  <p:sldSz cx="10693400" cy="7561263"/>
  <p:notesSz cx="6797675" cy="9926638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501270" indent="18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004256" indent="18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507245" indent="18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10246" indent="18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514997" algn="l" defTabSz="1005999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3017989" algn="l" defTabSz="1005999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520994" algn="l" defTabSz="1005999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4023989" algn="l" defTabSz="1005999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382">
          <p15:clr>
            <a:srgbClr val="A4A3A4"/>
          </p15:clr>
        </p15:guide>
        <p15:guide id="4" pos="3368">
          <p15:clr>
            <a:srgbClr val="A4A3A4"/>
          </p15:clr>
        </p15:guide>
        <p15:guide id="5" orient="horz" pos="1805">
          <p15:clr>
            <a:srgbClr val="A4A3A4"/>
          </p15:clr>
        </p15:guide>
        <p15:guide id="6" orient="horz" pos="2093">
          <p15:clr>
            <a:srgbClr val="A4A3A4"/>
          </p15:clr>
        </p15:guide>
        <p15:guide id="7" pos="3176">
          <p15:clr>
            <a:srgbClr val="A4A3A4"/>
          </p15:clr>
        </p15:guide>
        <p15:guide id="8" orient="horz" pos="2141">
          <p15:clr>
            <a:srgbClr val="A4A3A4"/>
          </p15:clr>
        </p15:guide>
        <p15:guide id="9" orient="horz" pos="2381">
          <p15:clr>
            <a:srgbClr val="A4A3A4"/>
          </p15:clr>
        </p15:guide>
        <p15:guide id="10" orient="horz" pos="1853">
          <p15:clr>
            <a:srgbClr val="A4A3A4"/>
          </p15:clr>
        </p15:guide>
        <p15:guide id="11" pos="2888">
          <p15:clr>
            <a:srgbClr val="A4A3A4"/>
          </p15:clr>
        </p15:guide>
        <p15:guide id="12" orient="horz" pos="1661">
          <p15:clr>
            <a:srgbClr val="A4A3A4"/>
          </p15:clr>
        </p15:guide>
        <p15:guide id="13" orient="horz" pos="1997">
          <p15:clr>
            <a:srgbClr val="A4A3A4"/>
          </p15:clr>
        </p15:guide>
        <p15:guide id="14" pos="2889">
          <p15:clr>
            <a:srgbClr val="A4A3A4"/>
          </p15:clr>
        </p15:guide>
        <p15:guide id="15" orient="horz" pos="797">
          <p15:clr>
            <a:srgbClr val="A4A3A4"/>
          </p15:clr>
        </p15:guide>
        <p15:guide id="16" orient="horz" pos="3437">
          <p15:clr>
            <a:srgbClr val="A4A3A4"/>
          </p15:clr>
        </p15:guide>
        <p15:guide id="17" orient="horz" pos="4493">
          <p15:clr>
            <a:srgbClr val="A4A3A4"/>
          </p15:clr>
        </p15:guide>
        <p15:guide id="18" orient="horz" pos="1085">
          <p15:clr>
            <a:srgbClr val="A4A3A4"/>
          </p15:clr>
        </p15:guide>
        <p15:guide id="19" orient="horz" pos="557">
          <p15:clr>
            <a:srgbClr val="A4A3A4"/>
          </p15:clr>
        </p15:guide>
        <p15:guide id="20" orient="horz" pos="3917">
          <p15:clr>
            <a:srgbClr val="A4A3A4"/>
          </p15:clr>
        </p15:guide>
        <p15:guide id="21" pos="56">
          <p15:clr>
            <a:srgbClr val="A4A3A4"/>
          </p15:clr>
        </p15:guide>
        <p15:guide id="22" pos="6344">
          <p15:clr>
            <a:srgbClr val="A4A3A4"/>
          </p15:clr>
        </p15:guide>
        <p15:guide id="23" pos="6488">
          <p15:clr>
            <a:srgbClr val="A4A3A4"/>
          </p15:clr>
        </p15:guide>
        <p15:guide id="24" pos="6632">
          <p15:clr>
            <a:srgbClr val="A4A3A4"/>
          </p15:clr>
        </p15:guide>
        <p15:guide id="25" pos="67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9694"/>
    <a:srgbClr val="92D050"/>
    <a:srgbClr val="009900"/>
    <a:srgbClr val="767171"/>
    <a:srgbClr val="FF9900"/>
    <a:srgbClr val="474747"/>
    <a:srgbClr val="FFD393"/>
    <a:srgbClr val="F68F7E"/>
    <a:srgbClr val="CCFF99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Stile medio 3 - Color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Stile chiaro 1 - Color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Stile chiaro 3 - Color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034E78-7F5D-4C2E-B375-FC64B27BC917}" styleName="Stile 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ABFCF23-3B69-468F-B69F-88F6DE6A72F2}" styleName="Stile medio 1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ile chiaro 1 - Color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E25E649-3F16-4E02-A733-19D2CDBF48F0}" styleName="Stile medio 3 - Color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603" autoAdjust="0"/>
    <p:restoredTop sz="50000" autoAdjust="0"/>
  </p:normalViewPr>
  <p:slideViewPr>
    <p:cSldViewPr>
      <p:cViewPr varScale="1">
        <p:scale>
          <a:sx n="66" d="100"/>
          <a:sy n="66" d="100"/>
        </p:scale>
        <p:origin x="1608" y="66"/>
      </p:cViewPr>
      <p:guideLst>
        <p:guide orient="horz" pos="2160"/>
        <p:guide pos="2880"/>
        <p:guide orient="horz" pos="2382"/>
        <p:guide pos="3368"/>
        <p:guide orient="horz" pos="1805"/>
        <p:guide orient="horz" pos="2093"/>
        <p:guide pos="3176"/>
        <p:guide orient="horz" pos="2141"/>
        <p:guide orient="horz" pos="2381"/>
        <p:guide orient="horz" pos="1853"/>
        <p:guide pos="2888"/>
        <p:guide orient="horz" pos="1661"/>
        <p:guide orient="horz" pos="1997"/>
        <p:guide pos="2889"/>
        <p:guide orient="horz" pos="797"/>
        <p:guide orient="horz" pos="3437"/>
        <p:guide orient="horz" pos="4493"/>
        <p:guide orient="horz" pos="1085"/>
        <p:guide orient="horz" pos="557"/>
        <p:guide orient="horz" pos="3917"/>
        <p:guide pos="56"/>
        <p:guide pos="6344"/>
        <p:guide pos="6488"/>
        <p:guide pos="6632"/>
        <p:guide pos="67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4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4" tIns="45779" rIns="91554" bIns="4577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701" y="4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4" tIns="45779" rIns="91554" bIns="4577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66763" y="742950"/>
            <a:ext cx="526415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64" y="4714884"/>
            <a:ext cx="5438775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4" tIns="45779" rIns="91554" bIns="457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9428180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4" tIns="45779" rIns="91554" bIns="4577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701" y="9428180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4" tIns="45779" rIns="91554" bIns="4577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A3A6AAF-1B18-4AAA-9A58-02FC5F9CB91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42054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50127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1004256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507245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2010246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513794" algn="l" defTabSz="100552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016550" algn="l" defTabSz="100552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519308" algn="l" defTabSz="100552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022083" algn="l" defTabSz="100552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66763" y="741363"/>
            <a:ext cx="526415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lIns="93467" tIns="46738" rIns="93467" bIns="4673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0255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69618D05-75DA-43ED-ABA2-12777202B36C}" type="slidenum">
              <a:rPr lang="it-IT">
                <a:solidFill>
                  <a:prstClr val="black"/>
                </a:solidFill>
              </a:rPr>
              <a:pPr/>
              <a:t>3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8663" y="725488"/>
            <a:ext cx="5100637" cy="3606800"/>
          </a:xfrm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0440" y="4572135"/>
            <a:ext cx="4802068" cy="4327495"/>
          </a:xfrm>
        </p:spPr>
        <p:txBody>
          <a:bodyPr wrap="none" anchor="ctr"/>
          <a:lstStyle/>
          <a:p>
            <a:pPr eaLnBrk="1" hangingPunct="1"/>
            <a:endParaRPr lang="it-IT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603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69618D05-75DA-43ED-ABA2-12777202B36C}" type="slidenum">
              <a:rPr lang="it-IT">
                <a:solidFill>
                  <a:prstClr val="black"/>
                </a:solidFill>
              </a:rPr>
              <a:pPr/>
              <a:t>4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8663" y="725488"/>
            <a:ext cx="5100637" cy="3606800"/>
          </a:xfrm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0440" y="4572135"/>
            <a:ext cx="4802068" cy="4327495"/>
          </a:xfrm>
        </p:spPr>
        <p:txBody>
          <a:bodyPr wrap="none" anchor="ctr"/>
          <a:lstStyle/>
          <a:p>
            <a:pPr eaLnBrk="1" hangingPunct="1"/>
            <a:endParaRPr lang="it-IT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603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69618D05-75DA-43ED-ABA2-12777202B36C}" type="slidenum">
              <a:rPr lang="it-IT">
                <a:solidFill>
                  <a:prstClr val="black"/>
                </a:solidFill>
              </a:rPr>
              <a:pPr/>
              <a:t>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8663" y="725488"/>
            <a:ext cx="5100637" cy="3606800"/>
          </a:xfrm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0440" y="4572135"/>
            <a:ext cx="4802068" cy="4327495"/>
          </a:xfrm>
        </p:spPr>
        <p:txBody>
          <a:bodyPr wrap="none" anchor="ctr"/>
          <a:lstStyle/>
          <a:p>
            <a:pPr eaLnBrk="1" hangingPunct="1"/>
            <a:endParaRPr lang="it-IT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603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69618D05-75DA-43ED-ABA2-12777202B36C}" type="slidenum">
              <a:rPr lang="it-IT">
                <a:solidFill>
                  <a:prstClr val="black"/>
                </a:solidFill>
              </a:rPr>
              <a:pPr/>
              <a:t>6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8663" y="725488"/>
            <a:ext cx="5100637" cy="3606800"/>
          </a:xfrm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0440" y="4572135"/>
            <a:ext cx="4802068" cy="4327495"/>
          </a:xfrm>
        </p:spPr>
        <p:txBody>
          <a:bodyPr wrap="none" anchor="ctr"/>
          <a:lstStyle/>
          <a:p>
            <a:pPr eaLnBrk="1" hangingPunct="1"/>
            <a:endParaRPr lang="it-IT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603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69618D05-75DA-43ED-ABA2-12777202B36C}" type="slidenum">
              <a:rPr lang="it-IT">
                <a:solidFill>
                  <a:prstClr val="black"/>
                </a:solidFill>
              </a:rPr>
              <a:pPr/>
              <a:t>7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8663" y="725488"/>
            <a:ext cx="5100637" cy="3606800"/>
          </a:xfrm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0440" y="4572135"/>
            <a:ext cx="4802068" cy="4327495"/>
          </a:xfrm>
        </p:spPr>
        <p:txBody>
          <a:bodyPr wrap="none" anchor="ctr"/>
          <a:lstStyle/>
          <a:p>
            <a:pPr eaLnBrk="1" hangingPunct="1"/>
            <a:endParaRPr lang="it-IT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603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69618D05-75DA-43ED-ABA2-12777202B36C}" type="slidenum">
              <a:rPr lang="it-IT">
                <a:solidFill>
                  <a:prstClr val="black"/>
                </a:solidFill>
              </a:rPr>
              <a:pPr/>
              <a:t>8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8663" y="725488"/>
            <a:ext cx="5100637" cy="3606800"/>
          </a:xfrm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0440" y="4572135"/>
            <a:ext cx="4802068" cy="4327495"/>
          </a:xfrm>
        </p:spPr>
        <p:txBody>
          <a:bodyPr wrap="none" anchor="ctr"/>
          <a:lstStyle/>
          <a:p>
            <a:pPr eaLnBrk="1" hangingPunct="1"/>
            <a:endParaRPr lang="it-IT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603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69618D05-75DA-43ED-ABA2-12777202B36C}" type="slidenum">
              <a:rPr lang="it-IT">
                <a:solidFill>
                  <a:prstClr val="black"/>
                </a:solidFill>
              </a:rPr>
              <a:pPr/>
              <a:t>9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8663" y="725488"/>
            <a:ext cx="5100637" cy="3606800"/>
          </a:xfrm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0440" y="4572135"/>
            <a:ext cx="4802068" cy="4327495"/>
          </a:xfrm>
        </p:spPr>
        <p:txBody>
          <a:bodyPr wrap="none" anchor="ctr"/>
          <a:lstStyle/>
          <a:p>
            <a:pPr eaLnBrk="1" hangingPunct="1"/>
            <a:endParaRPr lang="it-IT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603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66763" y="744538"/>
            <a:ext cx="526415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151908-8524-4B50-A968-BCC0D4EFDE58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018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repubblica_italiana_emblema_logo"/>
          <p:cNvPicPr>
            <a:picLocks noChangeAspect="1" noChangeArrowheads="1"/>
          </p:cNvPicPr>
          <p:nvPr userDrawn="1"/>
        </p:nvPicPr>
        <p:blipFill>
          <a:blip r:embed="rId3" cstate="print"/>
          <a:srcRect l="2380" t="2441" r="2380" b="2441"/>
          <a:stretch>
            <a:fillRect/>
          </a:stretch>
        </p:blipFill>
        <p:spPr bwMode="auto">
          <a:xfrm>
            <a:off x="4721303" y="1837808"/>
            <a:ext cx="1828645" cy="1932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Segnaposto titolo 1"/>
          <p:cNvSpPr>
            <a:spLocks noGrp="1"/>
          </p:cNvSpPr>
          <p:nvPr>
            <p:ph type="ctrTitle"/>
          </p:nvPr>
        </p:nvSpPr>
        <p:spPr>
          <a:xfrm>
            <a:off x="1214146" y="3780861"/>
            <a:ext cx="9089390" cy="1620771"/>
          </a:xfrm>
        </p:spPr>
        <p:txBody>
          <a:bodyPr anchor="ctr"/>
          <a:lstStyle>
            <a:lvl1pPr algn="ctr">
              <a:lnSpc>
                <a:spcPct val="150000"/>
              </a:lnSpc>
              <a:defRPr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1549314" name="Rectangle 2"/>
          <p:cNvSpPr>
            <a:spLocks noChangeArrowheads="1"/>
          </p:cNvSpPr>
          <p:nvPr userDrawn="1"/>
        </p:nvSpPr>
        <p:spPr bwMode="auto">
          <a:xfrm>
            <a:off x="123" y="62831"/>
            <a:ext cx="203244" cy="37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0607" tIns="50328" rIns="100607" bIns="50328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1549313" name="Immagine 9" descr="certificato-0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59676" y="6740377"/>
            <a:ext cx="1644853" cy="568844"/>
          </a:xfrm>
          <a:prstGeom prst="rect">
            <a:avLst/>
          </a:prstGeom>
          <a:noFill/>
        </p:spPr>
      </p:pic>
      <p:sp>
        <p:nvSpPr>
          <p:cNvPr id="1549315" name="Rectangle 3"/>
          <p:cNvSpPr>
            <a:spLocks noChangeArrowheads="1"/>
          </p:cNvSpPr>
          <p:nvPr userDrawn="1"/>
        </p:nvSpPr>
        <p:spPr bwMode="auto">
          <a:xfrm>
            <a:off x="802127" y="6678655"/>
            <a:ext cx="5927503" cy="71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0607" tIns="50328" rIns="100607" bIns="5032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10059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67311" algn="ctr"/>
                <a:tab pos="6732853" algn="r"/>
              </a:tabLst>
            </a:pP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Istituto Piepoli  S.p.A.                                                                                                                                </a:t>
            </a:r>
            <a:endParaRPr kumimoji="0" lang="it-IT" sz="900" b="0" i="0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100599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67311" algn="ctr"/>
                <a:tab pos="6732853" algn="r"/>
              </a:tabLst>
            </a:pP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20129 Milano  Via Benvenuto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Cellini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2/A   t. +39 02 5412 3098   f. +39 02 5455 493      </a:t>
            </a:r>
            <a:endParaRPr kumimoji="0" lang="it-IT" sz="900" b="0" i="0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100599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67311" algn="ctr"/>
                <a:tab pos="6732853" algn="r"/>
              </a:tabLst>
            </a:pP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00186 Roma  Via di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Ripetta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39  t. +39 06 3211 0003  . +39 06 3600 0917  </a:t>
            </a:r>
            <a:endParaRPr kumimoji="0" lang="it-IT" sz="900" b="0" i="0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100599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67311" algn="ctr"/>
                <a:tab pos="6732853" algn="r"/>
              </a:tabLst>
            </a:pP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www.istitutopiepoli.it   istituto@istitutopiepoli.it 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P.IVA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03779980964  REA 1701566</a:t>
            </a:r>
            <a:endParaRPr kumimoji="0" lang="it-IT" sz="2100" b="0" i="0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65A62-8DEB-43F8-9A9D-56355FB14FB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5" name="Arco 4"/>
          <p:cNvSpPr/>
          <p:nvPr userDrawn="1"/>
        </p:nvSpPr>
        <p:spPr>
          <a:xfrm rot="4873406">
            <a:off x="5578248" y="6985229"/>
            <a:ext cx="324000" cy="324000"/>
          </a:xfrm>
          <a:prstGeom prst="arc">
            <a:avLst>
              <a:gd name="adj1" fmla="val 16200000"/>
              <a:gd name="adj2" fmla="val 14268816"/>
            </a:avLst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0065" tIns="45034" rIns="90065" bIns="45034"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916093" y="143524"/>
            <a:ext cx="2567530" cy="657409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09784" y="143524"/>
            <a:ext cx="7528079" cy="657409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4B176-4C2F-4F8A-B299-88863AE25D7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5" name="Arco 4"/>
          <p:cNvSpPr/>
          <p:nvPr userDrawn="1"/>
        </p:nvSpPr>
        <p:spPr>
          <a:xfrm rot="4873406">
            <a:off x="5578248" y="6985229"/>
            <a:ext cx="324000" cy="324000"/>
          </a:xfrm>
          <a:prstGeom prst="arc">
            <a:avLst>
              <a:gd name="adj1" fmla="val 16200000"/>
              <a:gd name="adj2" fmla="val 14268816"/>
            </a:avLst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0065" tIns="45034" rIns="90065" bIns="45034"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02005" y="2349128"/>
            <a:ext cx="9089390" cy="1620771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604014" y="4284720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9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9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9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8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86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8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8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7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2716-9749-4DAE-8B5E-E6A885182192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03/05/2019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1F29-C883-4143-A180-188D5BD3B93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06D17-3AE6-44CB-80D1-2060B9217DB3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03/05/2019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1F29-C883-4143-A180-188D5BD3B93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4705" y="4859039"/>
            <a:ext cx="9089390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44705" y="3204795"/>
            <a:ext cx="9089390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7973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594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3921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89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869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842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81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3789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E0446-246B-4C65-8191-F9904234267C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03/05/2019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1F29-C883-4143-A180-188D5BD3B93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34670" y="1764304"/>
            <a:ext cx="4722918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435812" y="1764304"/>
            <a:ext cx="4722918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B7FF-8B2C-400C-AE3D-6CC0737563C3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03/05/2019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1F29-C883-4143-A180-188D5BD3B93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4670" y="1692540"/>
            <a:ext cx="4724775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79731" indent="0">
              <a:buNone/>
              <a:defRPr sz="2200" b="1"/>
            </a:lvl2pPr>
            <a:lvl3pPr marL="959479" indent="0">
              <a:buNone/>
              <a:defRPr sz="2100" b="1"/>
            </a:lvl3pPr>
            <a:lvl4pPr marL="1439214" indent="0">
              <a:buNone/>
              <a:defRPr sz="1700" b="1"/>
            </a:lvl4pPr>
            <a:lvl5pPr marL="1918949" indent="0">
              <a:buNone/>
              <a:defRPr sz="1700" b="1"/>
            </a:lvl5pPr>
            <a:lvl6pPr marL="2398694" indent="0">
              <a:buNone/>
              <a:defRPr sz="1700" b="1"/>
            </a:lvl6pPr>
            <a:lvl7pPr marL="2878423" indent="0">
              <a:buNone/>
              <a:defRPr sz="1700" b="1"/>
            </a:lvl7pPr>
            <a:lvl8pPr marL="3358168" indent="0">
              <a:buNone/>
              <a:defRPr sz="1700" b="1"/>
            </a:lvl8pPr>
            <a:lvl9pPr marL="3837899" indent="0">
              <a:buNone/>
              <a:defRPr sz="17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34670" y="2397905"/>
            <a:ext cx="4724775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432344" y="1692540"/>
            <a:ext cx="4726631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79731" indent="0">
              <a:buNone/>
              <a:defRPr sz="2200" b="1"/>
            </a:lvl2pPr>
            <a:lvl3pPr marL="959479" indent="0">
              <a:buNone/>
              <a:defRPr sz="2100" b="1"/>
            </a:lvl3pPr>
            <a:lvl4pPr marL="1439214" indent="0">
              <a:buNone/>
              <a:defRPr sz="1700" b="1"/>
            </a:lvl4pPr>
            <a:lvl5pPr marL="1918949" indent="0">
              <a:buNone/>
              <a:defRPr sz="1700" b="1"/>
            </a:lvl5pPr>
            <a:lvl6pPr marL="2398694" indent="0">
              <a:buNone/>
              <a:defRPr sz="1700" b="1"/>
            </a:lvl6pPr>
            <a:lvl7pPr marL="2878423" indent="0">
              <a:buNone/>
              <a:defRPr sz="1700" b="1"/>
            </a:lvl7pPr>
            <a:lvl8pPr marL="3358168" indent="0">
              <a:buNone/>
              <a:defRPr sz="1700" b="1"/>
            </a:lvl8pPr>
            <a:lvl9pPr marL="3837899" indent="0">
              <a:buNone/>
              <a:defRPr sz="17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432344" y="2397905"/>
            <a:ext cx="4726631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EA246-066A-4985-BE95-D0468CB4662C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03/05/2019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1F29-C883-4143-A180-188D5BD3B93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582BC-6D87-4B64-B6E7-406B4AD13EF4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03/05/2019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1F29-C883-4143-A180-188D5BD3B93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9129C-17CB-4F8A-A5E2-48F550EDFAC8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03/05/2019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4670" y="301050"/>
            <a:ext cx="3518056" cy="128121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180823" y="301061"/>
            <a:ext cx="5977908" cy="645332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34670" y="1582266"/>
            <a:ext cx="3518056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79731" indent="0">
              <a:buNone/>
              <a:defRPr sz="1300"/>
            </a:lvl2pPr>
            <a:lvl3pPr marL="959479" indent="0">
              <a:buNone/>
              <a:defRPr sz="1100"/>
            </a:lvl3pPr>
            <a:lvl4pPr marL="1439214" indent="0">
              <a:buNone/>
              <a:defRPr sz="1000"/>
            </a:lvl4pPr>
            <a:lvl5pPr marL="1918949" indent="0">
              <a:buNone/>
              <a:defRPr sz="1000"/>
            </a:lvl5pPr>
            <a:lvl6pPr marL="2398694" indent="0">
              <a:buNone/>
              <a:defRPr sz="1000"/>
            </a:lvl6pPr>
            <a:lvl7pPr marL="2878423" indent="0">
              <a:buNone/>
              <a:defRPr sz="1000"/>
            </a:lvl7pPr>
            <a:lvl8pPr marL="3358168" indent="0">
              <a:buNone/>
              <a:defRPr sz="1000"/>
            </a:lvl8pPr>
            <a:lvl9pPr marL="3837899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41C45-5EE1-4654-BB3A-EF6EB97A326B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03/05/2019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1F29-C883-4143-A180-188D5BD3B93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78FC6-491F-4113-BE83-5FA21ED8758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6" name="Arco 5"/>
          <p:cNvSpPr/>
          <p:nvPr userDrawn="1"/>
        </p:nvSpPr>
        <p:spPr>
          <a:xfrm rot="4873406">
            <a:off x="5578248" y="6985229"/>
            <a:ext cx="324000" cy="324000"/>
          </a:xfrm>
          <a:prstGeom prst="arc">
            <a:avLst>
              <a:gd name="adj1" fmla="val 16200000"/>
              <a:gd name="adj2" fmla="val 14268816"/>
            </a:avLst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0065" tIns="45034" rIns="90065" bIns="45034"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95982" y="5292884"/>
            <a:ext cx="6416040" cy="62485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095982" y="675613"/>
            <a:ext cx="6416040" cy="4536758"/>
          </a:xfrm>
        </p:spPr>
        <p:txBody>
          <a:bodyPr/>
          <a:lstStyle>
            <a:lvl1pPr marL="0" indent="0">
              <a:buNone/>
              <a:defRPr sz="3500"/>
            </a:lvl1pPr>
            <a:lvl2pPr marL="479731" indent="0">
              <a:buNone/>
              <a:defRPr sz="3000"/>
            </a:lvl2pPr>
            <a:lvl3pPr marL="959479" indent="0">
              <a:buNone/>
              <a:defRPr sz="2600"/>
            </a:lvl3pPr>
            <a:lvl4pPr marL="1439214" indent="0">
              <a:buNone/>
              <a:defRPr sz="2200"/>
            </a:lvl4pPr>
            <a:lvl5pPr marL="1918949" indent="0">
              <a:buNone/>
              <a:defRPr sz="2200"/>
            </a:lvl5pPr>
            <a:lvl6pPr marL="2398694" indent="0">
              <a:buNone/>
              <a:defRPr sz="2200"/>
            </a:lvl6pPr>
            <a:lvl7pPr marL="2878423" indent="0">
              <a:buNone/>
              <a:defRPr sz="2200"/>
            </a:lvl7pPr>
            <a:lvl8pPr marL="3358168" indent="0">
              <a:buNone/>
              <a:defRPr sz="2200"/>
            </a:lvl8pPr>
            <a:lvl9pPr marL="3837899" indent="0">
              <a:buNone/>
              <a:defRPr sz="22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095982" y="5917739"/>
            <a:ext cx="6416040" cy="887398"/>
          </a:xfrm>
        </p:spPr>
        <p:txBody>
          <a:bodyPr/>
          <a:lstStyle>
            <a:lvl1pPr marL="0" indent="0">
              <a:buNone/>
              <a:defRPr sz="1500"/>
            </a:lvl1pPr>
            <a:lvl2pPr marL="479731" indent="0">
              <a:buNone/>
              <a:defRPr sz="1300"/>
            </a:lvl2pPr>
            <a:lvl3pPr marL="959479" indent="0">
              <a:buNone/>
              <a:defRPr sz="1100"/>
            </a:lvl3pPr>
            <a:lvl4pPr marL="1439214" indent="0">
              <a:buNone/>
              <a:defRPr sz="1000"/>
            </a:lvl4pPr>
            <a:lvl5pPr marL="1918949" indent="0">
              <a:buNone/>
              <a:defRPr sz="1000"/>
            </a:lvl5pPr>
            <a:lvl6pPr marL="2398694" indent="0">
              <a:buNone/>
              <a:defRPr sz="1000"/>
            </a:lvl6pPr>
            <a:lvl7pPr marL="2878423" indent="0">
              <a:buNone/>
              <a:defRPr sz="1000"/>
            </a:lvl7pPr>
            <a:lvl8pPr marL="3358168" indent="0">
              <a:buNone/>
              <a:defRPr sz="1000"/>
            </a:lvl8pPr>
            <a:lvl9pPr marL="3837899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DB5E-2D4B-439F-92B9-9DE9D7BB6DBA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03/05/2019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1F29-C883-4143-A180-188D5BD3B93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C8759-9427-405D-A208-A461F45A2BF1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03/05/2019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1F29-C883-4143-A180-188D5BD3B93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752715" y="302807"/>
            <a:ext cx="2406015" cy="645157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34672" y="302807"/>
            <a:ext cx="7039822" cy="645157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1B0EE-01FE-4636-926D-1E0F96F7C029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03/05/2019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1F29-C883-4143-A180-188D5BD3B93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53382" y="1260193"/>
            <a:ext cx="8905597" cy="5434676"/>
          </a:xfrm>
        </p:spPr>
        <p:txBody>
          <a:bodyPr/>
          <a:lstStyle>
            <a:lvl1pPr>
              <a:defRPr sz="1700"/>
            </a:lvl1pPr>
            <a:lvl3pPr>
              <a:defRPr sz="1300"/>
            </a:lvl3pPr>
            <a:lvl4pPr>
              <a:defRPr sz="1300"/>
            </a:lvl4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217490" y="7324974"/>
            <a:ext cx="1475911" cy="236289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45E2672-8B87-457F-A4B1-664DDC8E3AF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02005" y="2349127"/>
            <a:ext cx="9089390" cy="1620771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604014" y="4284720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9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9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9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9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8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8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8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8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296F-479D-46D4-B6A9-53C0DD6D5F1D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03/05/2019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1F29-C883-4143-A180-188D5BD3B93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0B06-4F1F-47FF-AFAE-249FB57EBBFD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03/05/2019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1F29-C883-4143-A180-188D5BD3B93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4705" y="4859039"/>
            <a:ext cx="9089390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44705" y="3204795"/>
            <a:ext cx="9089390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7979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5960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393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91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89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87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85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383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6A2BA-E689-43E6-8E22-88CEC57E1842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03/05/2019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1F29-C883-4143-A180-188D5BD3B93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34670" y="1764303"/>
            <a:ext cx="4722918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435812" y="1764303"/>
            <a:ext cx="4722918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BE0D-78A2-4C38-BEF0-322E9BE1D5EA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03/05/2019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1F29-C883-4143-A180-188D5BD3B93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4670" y="1692540"/>
            <a:ext cx="4724775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79796" indent="0">
              <a:buNone/>
              <a:defRPr sz="2200" b="1"/>
            </a:lvl2pPr>
            <a:lvl3pPr marL="959601" indent="0">
              <a:buNone/>
              <a:defRPr sz="2100" b="1"/>
            </a:lvl3pPr>
            <a:lvl4pPr marL="1439387" indent="0">
              <a:buNone/>
              <a:defRPr sz="1700" b="1"/>
            </a:lvl4pPr>
            <a:lvl5pPr marL="1919191" indent="0">
              <a:buNone/>
              <a:defRPr sz="1700" b="1"/>
            </a:lvl5pPr>
            <a:lvl6pPr marL="2398980" indent="0">
              <a:buNone/>
              <a:defRPr sz="1700" b="1"/>
            </a:lvl6pPr>
            <a:lvl7pPr marL="2878785" indent="0">
              <a:buNone/>
              <a:defRPr sz="1700" b="1"/>
            </a:lvl7pPr>
            <a:lvl8pPr marL="3358578" indent="0">
              <a:buNone/>
              <a:defRPr sz="1700" b="1"/>
            </a:lvl8pPr>
            <a:lvl9pPr marL="3838373" indent="0">
              <a:buNone/>
              <a:defRPr sz="17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34670" y="2397905"/>
            <a:ext cx="4724775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432344" y="1692540"/>
            <a:ext cx="4726631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79796" indent="0">
              <a:buNone/>
              <a:defRPr sz="2200" b="1"/>
            </a:lvl2pPr>
            <a:lvl3pPr marL="959601" indent="0">
              <a:buNone/>
              <a:defRPr sz="2100" b="1"/>
            </a:lvl3pPr>
            <a:lvl4pPr marL="1439387" indent="0">
              <a:buNone/>
              <a:defRPr sz="1700" b="1"/>
            </a:lvl4pPr>
            <a:lvl5pPr marL="1919191" indent="0">
              <a:buNone/>
              <a:defRPr sz="1700" b="1"/>
            </a:lvl5pPr>
            <a:lvl6pPr marL="2398980" indent="0">
              <a:buNone/>
              <a:defRPr sz="1700" b="1"/>
            </a:lvl6pPr>
            <a:lvl7pPr marL="2878785" indent="0">
              <a:buNone/>
              <a:defRPr sz="1700" b="1"/>
            </a:lvl7pPr>
            <a:lvl8pPr marL="3358578" indent="0">
              <a:buNone/>
              <a:defRPr sz="1700" b="1"/>
            </a:lvl8pPr>
            <a:lvl9pPr marL="3838373" indent="0">
              <a:buNone/>
              <a:defRPr sz="17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432344" y="2397905"/>
            <a:ext cx="4726631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6C4E-3944-4DCF-8E22-2D1265F92851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03/05/2019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1F29-C883-4143-A180-188D5BD3B93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73221-F4B8-43D0-BC7C-A21B845EFA50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03/05/2019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1F29-C883-4143-A180-188D5BD3B93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4705" y="4859038"/>
            <a:ext cx="9089390" cy="1501751"/>
          </a:xfrm>
        </p:spPr>
        <p:txBody>
          <a:bodyPr/>
          <a:lstStyle>
            <a:lvl1pPr algn="l">
              <a:defRPr sz="46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/>
            </a:lvl1pPr>
            <a:lvl2pPr marL="502848" indent="0">
              <a:buNone/>
              <a:defRPr sz="2100"/>
            </a:lvl2pPr>
            <a:lvl3pPr marL="1005643" indent="0">
              <a:buNone/>
              <a:defRPr sz="1800"/>
            </a:lvl3pPr>
            <a:lvl4pPr marL="1508458" indent="0">
              <a:buNone/>
              <a:defRPr sz="1600"/>
            </a:lvl4pPr>
            <a:lvl5pPr marL="2011279" indent="0">
              <a:buNone/>
              <a:defRPr sz="1600"/>
            </a:lvl5pPr>
            <a:lvl6pPr marL="2514094" indent="0">
              <a:buNone/>
              <a:defRPr sz="1600"/>
            </a:lvl6pPr>
            <a:lvl7pPr marL="3016898" indent="0">
              <a:buNone/>
              <a:defRPr sz="1600"/>
            </a:lvl7pPr>
            <a:lvl8pPr marL="3519737" indent="0">
              <a:buNone/>
              <a:defRPr sz="1600"/>
            </a:lvl8pPr>
            <a:lvl9pPr marL="4022558" indent="0">
              <a:buNone/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D519D-FB9A-4D5E-8E3B-FFE7B92A979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5" name="Arco 4"/>
          <p:cNvSpPr/>
          <p:nvPr userDrawn="1"/>
        </p:nvSpPr>
        <p:spPr>
          <a:xfrm rot="4873406">
            <a:off x="5578248" y="6985229"/>
            <a:ext cx="324000" cy="324000"/>
          </a:xfrm>
          <a:prstGeom prst="arc">
            <a:avLst>
              <a:gd name="adj1" fmla="val 16200000"/>
              <a:gd name="adj2" fmla="val 14268816"/>
            </a:avLst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0065" tIns="45034" rIns="90065" bIns="45034"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CE140-1EE0-45A0-BC91-50A7831D9102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03/05/2019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1F29-C883-4143-A180-188D5BD3B93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4670" y="301050"/>
            <a:ext cx="3518056" cy="128121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180823" y="301061"/>
            <a:ext cx="5977908" cy="645332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34670" y="1582266"/>
            <a:ext cx="3518056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79796" indent="0">
              <a:buNone/>
              <a:defRPr sz="1300"/>
            </a:lvl2pPr>
            <a:lvl3pPr marL="959601" indent="0">
              <a:buNone/>
              <a:defRPr sz="1100"/>
            </a:lvl3pPr>
            <a:lvl4pPr marL="1439387" indent="0">
              <a:buNone/>
              <a:defRPr sz="1000"/>
            </a:lvl4pPr>
            <a:lvl5pPr marL="1919191" indent="0">
              <a:buNone/>
              <a:defRPr sz="1000"/>
            </a:lvl5pPr>
            <a:lvl6pPr marL="2398980" indent="0">
              <a:buNone/>
              <a:defRPr sz="1000"/>
            </a:lvl6pPr>
            <a:lvl7pPr marL="2878785" indent="0">
              <a:buNone/>
              <a:defRPr sz="1000"/>
            </a:lvl7pPr>
            <a:lvl8pPr marL="3358578" indent="0">
              <a:buNone/>
              <a:defRPr sz="1000"/>
            </a:lvl8pPr>
            <a:lvl9pPr marL="3838373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64179-30A7-4267-95AB-0DE21D0B5D98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03/05/2019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1F29-C883-4143-A180-188D5BD3B93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95982" y="5292884"/>
            <a:ext cx="6416040" cy="62485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095982" y="675613"/>
            <a:ext cx="6416040" cy="4536758"/>
          </a:xfrm>
        </p:spPr>
        <p:txBody>
          <a:bodyPr/>
          <a:lstStyle>
            <a:lvl1pPr marL="0" indent="0">
              <a:buNone/>
              <a:defRPr sz="3500"/>
            </a:lvl1pPr>
            <a:lvl2pPr marL="479796" indent="0">
              <a:buNone/>
              <a:defRPr sz="3000"/>
            </a:lvl2pPr>
            <a:lvl3pPr marL="959601" indent="0">
              <a:buNone/>
              <a:defRPr sz="2600"/>
            </a:lvl3pPr>
            <a:lvl4pPr marL="1439387" indent="0">
              <a:buNone/>
              <a:defRPr sz="2200"/>
            </a:lvl4pPr>
            <a:lvl5pPr marL="1919191" indent="0">
              <a:buNone/>
              <a:defRPr sz="2200"/>
            </a:lvl5pPr>
            <a:lvl6pPr marL="2398980" indent="0">
              <a:buNone/>
              <a:defRPr sz="2200"/>
            </a:lvl6pPr>
            <a:lvl7pPr marL="2878785" indent="0">
              <a:buNone/>
              <a:defRPr sz="2200"/>
            </a:lvl7pPr>
            <a:lvl8pPr marL="3358578" indent="0">
              <a:buNone/>
              <a:defRPr sz="2200"/>
            </a:lvl8pPr>
            <a:lvl9pPr marL="3838373" indent="0">
              <a:buNone/>
              <a:defRPr sz="22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095982" y="5917739"/>
            <a:ext cx="6416040" cy="887398"/>
          </a:xfrm>
        </p:spPr>
        <p:txBody>
          <a:bodyPr/>
          <a:lstStyle>
            <a:lvl1pPr marL="0" indent="0">
              <a:buNone/>
              <a:defRPr sz="1500"/>
            </a:lvl1pPr>
            <a:lvl2pPr marL="479796" indent="0">
              <a:buNone/>
              <a:defRPr sz="1300"/>
            </a:lvl2pPr>
            <a:lvl3pPr marL="959601" indent="0">
              <a:buNone/>
              <a:defRPr sz="1100"/>
            </a:lvl3pPr>
            <a:lvl4pPr marL="1439387" indent="0">
              <a:buNone/>
              <a:defRPr sz="1000"/>
            </a:lvl4pPr>
            <a:lvl5pPr marL="1919191" indent="0">
              <a:buNone/>
              <a:defRPr sz="1000"/>
            </a:lvl5pPr>
            <a:lvl6pPr marL="2398980" indent="0">
              <a:buNone/>
              <a:defRPr sz="1000"/>
            </a:lvl6pPr>
            <a:lvl7pPr marL="2878785" indent="0">
              <a:buNone/>
              <a:defRPr sz="1000"/>
            </a:lvl7pPr>
            <a:lvl8pPr marL="3358578" indent="0">
              <a:buNone/>
              <a:defRPr sz="1000"/>
            </a:lvl8pPr>
            <a:lvl9pPr marL="3838373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4A96B-B06C-4AEA-9E29-C09B8DC07D92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03/05/2019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1F29-C883-4143-A180-188D5BD3B93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D5563-7014-4780-A671-2C34AC172039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03/05/2019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1F29-C883-4143-A180-188D5BD3B93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752715" y="302807"/>
            <a:ext cx="2406015" cy="645157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34672" y="302807"/>
            <a:ext cx="7039822" cy="645157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7D002-1B97-404B-B352-7BDF6649E223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03/05/2019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1F29-C883-4143-A180-188D5BD3B93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53381" y="1260193"/>
            <a:ext cx="8905597" cy="5434676"/>
          </a:xfrm>
        </p:spPr>
        <p:txBody>
          <a:bodyPr/>
          <a:lstStyle>
            <a:lvl1pPr>
              <a:defRPr sz="1700"/>
            </a:lvl1pPr>
            <a:lvl3pPr>
              <a:defRPr sz="1300"/>
            </a:lvl3pPr>
            <a:lvl4pPr>
              <a:defRPr sz="1300"/>
            </a:lvl4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217490" y="7324974"/>
            <a:ext cx="1475911" cy="236289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45E2672-8B87-457F-A4B1-664DDC8E3AF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09784" y="1479005"/>
            <a:ext cx="5047804" cy="523862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436056" y="1479005"/>
            <a:ext cx="5047805" cy="523862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D4476-D4C2-4A60-93A1-5A54EE28E6F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6" name="Arco 5"/>
          <p:cNvSpPr/>
          <p:nvPr userDrawn="1"/>
        </p:nvSpPr>
        <p:spPr>
          <a:xfrm rot="4873406">
            <a:off x="5578248" y="6985229"/>
            <a:ext cx="324000" cy="324000"/>
          </a:xfrm>
          <a:prstGeom prst="arc">
            <a:avLst>
              <a:gd name="adj1" fmla="val 16200000"/>
              <a:gd name="adj2" fmla="val 14268816"/>
            </a:avLst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0065" tIns="45034" rIns="90065" bIns="45034"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4674" y="302802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4676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2848" indent="0">
              <a:buNone/>
              <a:defRPr sz="2300" b="1"/>
            </a:lvl2pPr>
            <a:lvl3pPr marL="1005643" indent="0">
              <a:buNone/>
              <a:defRPr sz="2100" b="1"/>
            </a:lvl3pPr>
            <a:lvl4pPr marL="1508458" indent="0">
              <a:buNone/>
              <a:defRPr sz="1800" b="1"/>
            </a:lvl4pPr>
            <a:lvl5pPr marL="2011279" indent="0">
              <a:buNone/>
              <a:defRPr sz="1800" b="1"/>
            </a:lvl5pPr>
            <a:lvl6pPr marL="2514094" indent="0">
              <a:buNone/>
              <a:defRPr sz="1800" b="1"/>
            </a:lvl6pPr>
            <a:lvl7pPr marL="3016898" indent="0">
              <a:buNone/>
              <a:defRPr sz="1800" b="1"/>
            </a:lvl7pPr>
            <a:lvl8pPr marL="3519737" indent="0">
              <a:buNone/>
              <a:defRPr sz="1800" b="1"/>
            </a:lvl8pPr>
            <a:lvl9pPr marL="4022558" indent="0">
              <a:buNone/>
              <a:defRPr sz="18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34676" y="2397903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43233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2848" indent="0">
              <a:buNone/>
              <a:defRPr sz="2300" b="1"/>
            </a:lvl2pPr>
            <a:lvl3pPr marL="1005643" indent="0">
              <a:buNone/>
              <a:defRPr sz="2100" b="1"/>
            </a:lvl3pPr>
            <a:lvl4pPr marL="1508458" indent="0">
              <a:buNone/>
              <a:defRPr sz="1800" b="1"/>
            </a:lvl4pPr>
            <a:lvl5pPr marL="2011279" indent="0">
              <a:buNone/>
              <a:defRPr sz="1800" b="1"/>
            </a:lvl5pPr>
            <a:lvl6pPr marL="2514094" indent="0">
              <a:buNone/>
              <a:defRPr sz="1800" b="1"/>
            </a:lvl6pPr>
            <a:lvl7pPr marL="3016898" indent="0">
              <a:buNone/>
              <a:defRPr sz="1800" b="1"/>
            </a:lvl7pPr>
            <a:lvl8pPr marL="3519737" indent="0">
              <a:buNone/>
              <a:defRPr sz="1800" b="1"/>
            </a:lvl8pPr>
            <a:lvl9pPr marL="4022558" indent="0">
              <a:buNone/>
              <a:defRPr sz="18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432339" y="2397903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A0127-9511-40D4-BD22-979BDC0316B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8" name="Arco 7"/>
          <p:cNvSpPr/>
          <p:nvPr userDrawn="1"/>
        </p:nvSpPr>
        <p:spPr>
          <a:xfrm rot="4873406">
            <a:off x="5578248" y="6985229"/>
            <a:ext cx="324000" cy="324000"/>
          </a:xfrm>
          <a:prstGeom prst="arc">
            <a:avLst>
              <a:gd name="adj1" fmla="val 16200000"/>
              <a:gd name="adj2" fmla="val 14268816"/>
            </a:avLst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0065" tIns="45034" rIns="90065" bIns="45034"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F8415-DA2D-4236-A3F7-7D60F570FAA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4" name="Arco 3"/>
          <p:cNvSpPr/>
          <p:nvPr userDrawn="1"/>
        </p:nvSpPr>
        <p:spPr>
          <a:xfrm rot="4873406">
            <a:off x="5578248" y="6985229"/>
            <a:ext cx="324000" cy="324000"/>
          </a:xfrm>
          <a:prstGeom prst="arc">
            <a:avLst>
              <a:gd name="adj1" fmla="val 16200000"/>
              <a:gd name="adj2" fmla="val 14268816"/>
            </a:avLst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0065" tIns="45034" rIns="90065" bIns="45034"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6DC95-EF0E-4318-9805-FF80A4CD8F2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3" name="Arco 2"/>
          <p:cNvSpPr/>
          <p:nvPr userDrawn="1"/>
        </p:nvSpPr>
        <p:spPr>
          <a:xfrm rot="4873406">
            <a:off x="5578248" y="6985229"/>
            <a:ext cx="324000" cy="324000"/>
          </a:xfrm>
          <a:prstGeom prst="arc">
            <a:avLst>
              <a:gd name="adj1" fmla="val 16200000"/>
              <a:gd name="adj2" fmla="val 14268816"/>
            </a:avLst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0065" tIns="45034" rIns="90065" bIns="45034"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4914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180822" y="301054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34914" y="1582268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02848" indent="0">
              <a:buNone/>
              <a:defRPr sz="1400"/>
            </a:lvl2pPr>
            <a:lvl3pPr marL="1005643" indent="0">
              <a:buNone/>
              <a:defRPr sz="1100"/>
            </a:lvl3pPr>
            <a:lvl4pPr marL="1508458" indent="0">
              <a:buNone/>
              <a:defRPr sz="1000"/>
            </a:lvl4pPr>
            <a:lvl5pPr marL="2011279" indent="0">
              <a:buNone/>
              <a:defRPr sz="1000"/>
            </a:lvl5pPr>
            <a:lvl6pPr marL="2514094" indent="0">
              <a:buNone/>
              <a:defRPr sz="1000"/>
            </a:lvl6pPr>
            <a:lvl7pPr marL="3016898" indent="0">
              <a:buNone/>
              <a:defRPr sz="1000"/>
            </a:lvl7pPr>
            <a:lvl8pPr marL="3519737" indent="0">
              <a:buNone/>
              <a:defRPr sz="1000"/>
            </a:lvl8pPr>
            <a:lvl9pPr marL="4022558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E506C-5784-429B-A0AB-2FD4BC65E7D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6" name="Arco 5"/>
          <p:cNvSpPr/>
          <p:nvPr userDrawn="1"/>
        </p:nvSpPr>
        <p:spPr>
          <a:xfrm rot="4873406">
            <a:off x="5578248" y="6985229"/>
            <a:ext cx="324000" cy="324000"/>
          </a:xfrm>
          <a:prstGeom prst="arc">
            <a:avLst>
              <a:gd name="adj1" fmla="val 16200000"/>
              <a:gd name="adj2" fmla="val 14268816"/>
            </a:avLst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0065" tIns="45034" rIns="90065" bIns="45034"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02848" indent="0">
              <a:buNone/>
              <a:defRPr sz="3200"/>
            </a:lvl2pPr>
            <a:lvl3pPr marL="1005643" indent="0">
              <a:buNone/>
              <a:defRPr sz="2700"/>
            </a:lvl3pPr>
            <a:lvl4pPr marL="1508458" indent="0">
              <a:buNone/>
              <a:defRPr sz="2300"/>
            </a:lvl4pPr>
            <a:lvl5pPr marL="2011279" indent="0">
              <a:buNone/>
              <a:defRPr sz="2300"/>
            </a:lvl5pPr>
            <a:lvl6pPr marL="2514094" indent="0">
              <a:buNone/>
              <a:defRPr sz="2300"/>
            </a:lvl6pPr>
            <a:lvl7pPr marL="3016898" indent="0">
              <a:buNone/>
              <a:defRPr sz="2300"/>
            </a:lvl7pPr>
            <a:lvl8pPr marL="3519737" indent="0">
              <a:buNone/>
              <a:defRPr sz="2300"/>
            </a:lvl8pPr>
            <a:lvl9pPr marL="4022558" indent="0">
              <a:buNone/>
              <a:defRPr sz="23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02848" indent="0">
              <a:buNone/>
              <a:defRPr sz="1400"/>
            </a:lvl2pPr>
            <a:lvl3pPr marL="1005643" indent="0">
              <a:buNone/>
              <a:defRPr sz="1100"/>
            </a:lvl3pPr>
            <a:lvl4pPr marL="1508458" indent="0">
              <a:buNone/>
              <a:defRPr sz="1000"/>
            </a:lvl4pPr>
            <a:lvl5pPr marL="2011279" indent="0">
              <a:buNone/>
              <a:defRPr sz="1000"/>
            </a:lvl5pPr>
            <a:lvl6pPr marL="2514094" indent="0">
              <a:buNone/>
              <a:defRPr sz="1000"/>
            </a:lvl6pPr>
            <a:lvl7pPr marL="3016898" indent="0">
              <a:buNone/>
              <a:defRPr sz="1000"/>
            </a:lvl7pPr>
            <a:lvl8pPr marL="3519737" indent="0">
              <a:buNone/>
              <a:defRPr sz="1000"/>
            </a:lvl8pPr>
            <a:lvl9pPr marL="4022558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16AA3-7403-4315-831E-8A4640AD25B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6" name="Arco 5"/>
          <p:cNvSpPr/>
          <p:nvPr userDrawn="1"/>
        </p:nvSpPr>
        <p:spPr>
          <a:xfrm rot="4873406">
            <a:off x="5578248" y="6985229"/>
            <a:ext cx="324000" cy="324000"/>
          </a:xfrm>
          <a:prstGeom prst="arc">
            <a:avLst>
              <a:gd name="adj1" fmla="val 16200000"/>
              <a:gd name="adj2" fmla="val 14268816"/>
            </a:avLst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0065" tIns="45034" rIns="90065" bIns="45034"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6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egnaposto titolo 1"/>
          <p:cNvSpPr>
            <a:spLocks noGrp="1"/>
          </p:cNvSpPr>
          <p:nvPr>
            <p:ph type="title"/>
          </p:nvPr>
        </p:nvSpPr>
        <p:spPr bwMode="auto">
          <a:xfrm>
            <a:off x="210024" y="143527"/>
            <a:ext cx="10273833" cy="126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571" tIns="50311" rIns="100571" bIns="503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2150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210024" y="1478998"/>
            <a:ext cx="10273833" cy="5238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571" tIns="50311" rIns="100571" bIns="503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03852" y="6885650"/>
            <a:ext cx="2495127" cy="52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571" tIns="50311" rIns="100571" bIns="50311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448C873-40E5-4EA0-B73B-A0A7B137218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9" name="Picture 1" descr="C:\Users\Monia.A\Desktop\loghi\ISTITUTO-PIEPOLI_tableau-de-bord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802283" y="6725664"/>
            <a:ext cx="824283" cy="819095"/>
          </a:xfrm>
          <a:prstGeom prst="rect">
            <a:avLst/>
          </a:prstGeom>
          <a:noFill/>
        </p:spPr>
      </p:pic>
      <p:pic>
        <p:nvPicPr>
          <p:cNvPr id="10" name="Picture 2" descr="C:\Users\Monia.A\Desktop\loghi\ISTITUTO-PIEPOLI_logoB-COLORI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8224" y="6843338"/>
            <a:ext cx="3029797" cy="634137"/>
          </a:xfrm>
          <a:prstGeom prst="rect">
            <a:avLst/>
          </a:prstGeom>
          <a:noFill/>
        </p:spPr>
      </p:pic>
      <p:sp>
        <p:nvSpPr>
          <p:cNvPr id="7" name="Arco 6"/>
          <p:cNvSpPr/>
          <p:nvPr userDrawn="1"/>
        </p:nvSpPr>
        <p:spPr>
          <a:xfrm rot="4873406">
            <a:off x="5578248" y="6985229"/>
            <a:ext cx="324000" cy="324000"/>
          </a:xfrm>
          <a:prstGeom prst="arc">
            <a:avLst>
              <a:gd name="adj1" fmla="val 16200000"/>
              <a:gd name="adj2" fmla="val 14268816"/>
            </a:avLst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0065" tIns="45034" rIns="90065" bIns="45034" rtlCol="0" anchor="ctr"/>
          <a:lstStyle/>
          <a:p>
            <a:pPr algn="ctr"/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1" r:id="rId1"/>
    <p:sldLayoutId id="2147484412" r:id="rId2"/>
    <p:sldLayoutId id="2147484413" r:id="rId3"/>
    <p:sldLayoutId id="2147484414" r:id="rId4"/>
    <p:sldLayoutId id="2147484415" r:id="rId5"/>
    <p:sldLayoutId id="2147484416" r:id="rId6"/>
    <p:sldLayoutId id="2147484417" r:id="rId7"/>
    <p:sldLayoutId id="2147484418" r:id="rId8"/>
    <p:sldLayoutId id="2147484419" r:id="rId9"/>
    <p:sldLayoutId id="2147484420" r:id="rId10"/>
    <p:sldLayoutId id="214748442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3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300">
          <a:solidFill>
            <a:srgbClr val="000066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300">
          <a:solidFill>
            <a:srgbClr val="000066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300">
          <a:solidFill>
            <a:srgbClr val="000066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300">
          <a:solidFill>
            <a:srgbClr val="000066"/>
          </a:solidFill>
          <a:latin typeface="Verdana" pitchFamily="34" charset="0"/>
        </a:defRPr>
      </a:lvl5pPr>
      <a:lvl6pPr marL="502848" algn="l" rtl="0" fontAlgn="base">
        <a:spcBef>
          <a:spcPct val="0"/>
        </a:spcBef>
        <a:spcAft>
          <a:spcPct val="0"/>
        </a:spcAft>
        <a:defRPr sz="2300">
          <a:solidFill>
            <a:srgbClr val="000066"/>
          </a:solidFill>
          <a:latin typeface="Verdana" pitchFamily="34" charset="0"/>
        </a:defRPr>
      </a:lvl6pPr>
      <a:lvl7pPr marL="1005643" algn="l" rtl="0" fontAlgn="base">
        <a:spcBef>
          <a:spcPct val="0"/>
        </a:spcBef>
        <a:spcAft>
          <a:spcPct val="0"/>
        </a:spcAft>
        <a:defRPr sz="2300">
          <a:solidFill>
            <a:srgbClr val="000066"/>
          </a:solidFill>
          <a:latin typeface="Verdana" pitchFamily="34" charset="0"/>
        </a:defRPr>
      </a:lvl7pPr>
      <a:lvl8pPr marL="1508458" algn="l" rtl="0" fontAlgn="base">
        <a:spcBef>
          <a:spcPct val="0"/>
        </a:spcBef>
        <a:spcAft>
          <a:spcPct val="0"/>
        </a:spcAft>
        <a:defRPr sz="2300">
          <a:solidFill>
            <a:srgbClr val="000066"/>
          </a:solidFill>
          <a:latin typeface="Verdana" pitchFamily="34" charset="0"/>
        </a:defRPr>
      </a:lvl8pPr>
      <a:lvl9pPr marL="2011279" algn="l" rtl="0" fontAlgn="base">
        <a:spcBef>
          <a:spcPct val="0"/>
        </a:spcBef>
        <a:spcAft>
          <a:spcPct val="0"/>
        </a:spcAft>
        <a:defRPr sz="2300">
          <a:solidFill>
            <a:srgbClr val="000066"/>
          </a:solidFill>
          <a:latin typeface="Verdana" pitchFamily="34" charset="0"/>
        </a:defRPr>
      </a:lvl9pPr>
    </p:titleStyle>
    <p:bodyStyle>
      <a:lvl1pPr marL="373759" indent="-37375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813876" indent="-31085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2pPr>
      <a:lvl3pPr marL="1254009" indent="-24800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chemeClr val="tx1"/>
          </a:solidFill>
          <a:latin typeface="+mn-lt"/>
        </a:defRPr>
      </a:lvl3pPr>
      <a:lvl4pPr marL="1757001" indent="-24800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4pPr>
      <a:lvl5pPr marL="2258252" indent="-24800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</a:defRPr>
      </a:lvl5pPr>
      <a:lvl6pPr marL="2765498" indent="-251418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</a:defRPr>
      </a:lvl6pPr>
      <a:lvl7pPr marL="3268318" indent="-251418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</a:defRPr>
      </a:lvl7pPr>
      <a:lvl8pPr marL="3771142" indent="-251418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</a:defRPr>
      </a:lvl8pPr>
      <a:lvl9pPr marL="4273962" indent="-251418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10056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02848" algn="l" defTabSz="10056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643" algn="l" defTabSz="10056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458" algn="l" defTabSz="10056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279" algn="l" defTabSz="10056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4" algn="l" defTabSz="10056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16898" algn="l" defTabSz="10056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19737" algn="l" defTabSz="10056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22558" algn="l" defTabSz="10056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534670" y="302804"/>
            <a:ext cx="9624060" cy="1260211"/>
          </a:xfrm>
          <a:prstGeom prst="rect">
            <a:avLst/>
          </a:prstGeom>
        </p:spPr>
        <p:txBody>
          <a:bodyPr vert="horz" lIns="95957" tIns="48077" rIns="95957" bIns="48077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4670" y="1764304"/>
            <a:ext cx="9624060" cy="4990084"/>
          </a:xfrm>
          <a:prstGeom prst="rect">
            <a:avLst/>
          </a:prstGeom>
        </p:spPr>
        <p:txBody>
          <a:bodyPr vert="horz" lIns="95957" tIns="48077" rIns="95957" bIns="48077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534671" y="7008398"/>
            <a:ext cx="2495127" cy="402567"/>
          </a:xfrm>
          <a:prstGeom prst="rect">
            <a:avLst/>
          </a:prstGeom>
        </p:spPr>
        <p:txBody>
          <a:bodyPr vert="horz" lIns="95957" tIns="48077" rIns="95957" bIns="4807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CE91F-20B5-45D4-9E8C-47B94212096E}" type="datetime1">
              <a:rPr lang="it-IT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03/05/2019</a:t>
            </a:fld>
            <a:endParaRPr lang="it-IT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653582" y="7008398"/>
            <a:ext cx="3386243" cy="402567"/>
          </a:xfrm>
          <a:prstGeom prst="rect">
            <a:avLst/>
          </a:prstGeom>
        </p:spPr>
        <p:txBody>
          <a:bodyPr vert="horz" lIns="95957" tIns="48077" rIns="95957" bIns="4807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663603" y="7008398"/>
            <a:ext cx="2495127" cy="402567"/>
          </a:xfrm>
          <a:prstGeom prst="rect">
            <a:avLst/>
          </a:prstGeom>
        </p:spPr>
        <p:txBody>
          <a:bodyPr vert="horz" lIns="95957" tIns="48077" rIns="95957" bIns="4807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D1F29-C883-4143-A180-188D5BD3B939}" type="slidenum">
              <a:rPr lang="it-IT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7" r:id="rId1"/>
    <p:sldLayoutId id="2147484438" r:id="rId2"/>
    <p:sldLayoutId id="2147484439" r:id="rId3"/>
    <p:sldLayoutId id="2147484440" r:id="rId4"/>
    <p:sldLayoutId id="2147484441" r:id="rId5"/>
    <p:sldLayoutId id="2147484442" r:id="rId6"/>
    <p:sldLayoutId id="2147484443" r:id="rId7"/>
    <p:sldLayoutId id="2147484444" r:id="rId8"/>
    <p:sldLayoutId id="2147484445" r:id="rId9"/>
    <p:sldLayoutId id="2147484446" r:id="rId10"/>
    <p:sldLayoutId id="2147484447" r:id="rId11"/>
    <p:sldLayoutId id="2147484448" r:id="rId12"/>
  </p:sldLayoutIdLst>
  <p:hf hdr="0" ftr="0" dt="0"/>
  <p:txStyles>
    <p:titleStyle>
      <a:lvl1pPr algn="ctr" defTabSz="959479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795" indent="-359795" algn="l" defTabSz="959479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779583" indent="-299831" algn="l" defTabSz="959479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199338" indent="-239876" algn="l" defTabSz="959479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79084" indent="-239876" algn="l" defTabSz="959479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58824" indent="-239876" algn="l" defTabSz="959479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638554" indent="-239876" algn="l" defTabSz="959479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118306" indent="-239876" algn="l" defTabSz="959479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598035" indent="-239876" algn="l" defTabSz="959479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077764" indent="-239876" algn="l" defTabSz="959479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594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79731" algn="l" defTabSz="9594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59479" algn="l" defTabSz="9594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9214" algn="l" defTabSz="9594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18949" algn="l" defTabSz="9594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398694" algn="l" defTabSz="9594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878423" algn="l" defTabSz="9594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358168" algn="l" defTabSz="9594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37899" algn="l" defTabSz="9594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534670" y="302804"/>
            <a:ext cx="9624060" cy="1260211"/>
          </a:xfrm>
          <a:prstGeom prst="rect">
            <a:avLst/>
          </a:prstGeom>
        </p:spPr>
        <p:txBody>
          <a:bodyPr vert="horz" lIns="95971" tIns="48085" rIns="95971" bIns="48085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4670" y="1764303"/>
            <a:ext cx="9624060" cy="4990084"/>
          </a:xfrm>
          <a:prstGeom prst="rect">
            <a:avLst/>
          </a:prstGeom>
        </p:spPr>
        <p:txBody>
          <a:bodyPr vert="horz" lIns="95971" tIns="48085" rIns="95971" bIns="48085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534671" y="7008398"/>
            <a:ext cx="2495127" cy="402567"/>
          </a:xfrm>
          <a:prstGeom prst="rect">
            <a:avLst/>
          </a:prstGeom>
        </p:spPr>
        <p:txBody>
          <a:bodyPr vert="horz" lIns="95971" tIns="48085" rIns="95971" bIns="4808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82FF1-8C7C-4DAA-AAEB-7248AF51B644}" type="datetime1">
              <a:rPr lang="it-IT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03/05/2019</a:t>
            </a:fld>
            <a:endParaRPr lang="it-IT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653582" y="7008398"/>
            <a:ext cx="3386243" cy="402567"/>
          </a:xfrm>
          <a:prstGeom prst="rect">
            <a:avLst/>
          </a:prstGeom>
        </p:spPr>
        <p:txBody>
          <a:bodyPr vert="horz" lIns="95971" tIns="48085" rIns="95971" bIns="4808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663603" y="7008398"/>
            <a:ext cx="2495127" cy="402567"/>
          </a:xfrm>
          <a:prstGeom prst="rect">
            <a:avLst/>
          </a:prstGeom>
        </p:spPr>
        <p:txBody>
          <a:bodyPr vert="horz" lIns="95971" tIns="48085" rIns="95971" bIns="4808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D1F29-C883-4143-A180-188D5BD3B939}" type="slidenum">
              <a:rPr lang="it-IT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0" r:id="rId1"/>
    <p:sldLayoutId id="2147484451" r:id="rId2"/>
    <p:sldLayoutId id="2147484452" r:id="rId3"/>
    <p:sldLayoutId id="2147484453" r:id="rId4"/>
    <p:sldLayoutId id="2147484454" r:id="rId5"/>
    <p:sldLayoutId id="2147484455" r:id="rId6"/>
    <p:sldLayoutId id="2147484456" r:id="rId7"/>
    <p:sldLayoutId id="2147484457" r:id="rId8"/>
    <p:sldLayoutId id="2147484458" r:id="rId9"/>
    <p:sldLayoutId id="2147484459" r:id="rId10"/>
    <p:sldLayoutId id="2147484460" r:id="rId11"/>
    <p:sldLayoutId id="2147484461" r:id="rId12"/>
  </p:sldLayoutIdLst>
  <p:hf hdr="0" ftr="0" dt="0"/>
  <p:txStyles>
    <p:titleStyle>
      <a:lvl1pPr algn="ctr" defTabSz="959601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840" indent="-359840" algn="l" defTabSz="959601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779688" indent="-299875" algn="l" defTabSz="959601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199486" indent="-239906" algn="l" defTabSz="959601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79291" indent="-239906" algn="l" defTabSz="959601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59092" indent="-239906" algn="l" defTabSz="959601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638879" indent="-239906" algn="l" defTabSz="95960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118693" indent="-239906" algn="l" defTabSz="95960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598475" indent="-239906" algn="l" defTabSz="95960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078281" indent="-239906" algn="l" defTabSz="95960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5960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79796" algn="l" defTabSz="95960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59601" algn="l" defTabSz="95960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9387" algn="l" defTabSz="95960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19191" algn="l" defTabSz="95960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398980" algn="l" defTabSz="95960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878785" algn="l" defTabSz="95960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358578" algn="l" defTabSz="95960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38373" algn="l" defTabSz="95960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jpeg"/><Relationship Id="rId5" Type="http://schemas.openxmlformats.org/officeDocument/2006/relationships/hyperlink" Target="https://www.google.it/url?sa=i&amp;rct=j&amp;q=&amp;esrc=s&amp;source=images&amp;cd=&amp;cad=rja&amp;uact=8&amp;ved=2ahUKEwjtjqTe0frZAhUHQBQKHTjTADgQjRx6BAgAEAU&amp;url=https://twitter.com/raiportaaporta&amp;psig=AOvVaw0k2G7zSijJNQ-X6hVnU5Sy&amp;ust=1521626244998980" TargetMode="Externa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gcom.it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165100" y="123031"/>
            <a:ext cx="9798121" cy="53677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5944" tIns="48068" rIns="95944" bIns="48068">
            <a:spAutoFit/>
          </a:bodyPr>
          <a:lstStyle>
            <a:defPPr>
              <a:defRPr lang="it-IT"/>
            </a:defPPr>
            <a:lvl1pPr>
              <a:spcBef>
                <a:spcPct val="50000"/>
              </a:spcBef>
              <a:defRPr sz="2800">
                <a:solidFill>
                  <a:srgbClr val="488DE0"/>
                </a:solidFill>
                <a:latin typeface="Museo Sans 900"/>
                <a:cs typeface="Museo Sans 900"/>
              </a:defRPr>
            </a:lvl1pPr>
          </a:lstStyle>
          <a:p>
            <a:pPr algn="ctr">
              <a:spcBef>
                <a:spcPts val="0"/>
              </a:spcBef>
            </a:pPr>
            <a:r>
              <a:rPr lang="it-IT" sz="5200" b="1" dirty="0">
                <a:solidFill>
                  <a:srgbClr val="404040"/>
                </a:solidFill>
              </a:rPr>
              <a:t>OPINIONE PUBBLICA </a:t>
            </a:r>
          </a:p>
          <a:p>
            <a:pPr algn="ctr">
              <a:spcBef>
                <a:spcPts val="0"/>
              </a:spcBef>
            </a:pPr>
            <a:r>
              <a:rPr lang="it-IT" sz="5200" b="1" dirty="0">
                <a:solidFill>
                  <a:srgbClr val="404040"/>
                </a:solidFill>
              </a:rPr>
              <a:t>TABLEAU DE BORD </a:t>
            </a:r>
            <a:r>
              <a:rPr lang="it-IT" sz="5200" b="1" baseline="30000" dirty="0">
                <a:solidFill>
                  <a:srgbClr val="404040"/>
                </a:solidFill>
              </a:rPr>
              <a:t>®</a:t>
            </a:r>
          </a:p>
          <a:p>
            <a:r>
              <a:rPr lang="it-IT" sz="2100" b="1" dirty="0">
                <a:solidFill>
                  <a:srgbClr val="404040"/>
                </a:solidFill>
              </a:rPr>
              <a:t>	2 MAGGIO 2019</a:t>
            </a:r>
          </a:p>
          <a:p>
            <a:endParaRPr lang="it-IT" sz="1600" b="1" dirty="0">
              <a:solidFill>
                <a:srgbClr val="404040"/>
              </a:solidFill>
            </a:endParaRPr>
          </a:p>
          <a:p>
            <a:r>
              <a:rPr lang="it-IT" sz="1600" b="1" dirty="0">
                <a:solidFill>
                  <a:srgbClr val="404040"/>
                </a:solidFill>
              </a:rPr>
              <a:t>INTENZIONI </a:t>
            </a:r>
            <a:r>
              <a:rPr lang="it-IT" sz="1600" b="1" dirty="0" err="1">
                <a:solidFill>
                  <a:srgbClr val="404040"/>
                </a:solidFill>
              </a:rPr>
              <a:t>DI</a:t>
            </a:r>
            <a:r>
              <a:rPr lang="it-IT" sz="1600" b="1" dirty="0">
                <a:solidFill>
                  <a:srgbClr val="404040"/>
                </a:solidFill>
              </a:rPr>
              <a:t> VOTO</a:t>
            </a:r>
          </a:p>
          <a:p>
            <a:r>
              <a:rPr lang="it-IT" sz="1600" b="1" dirty="0">
                <a:solidFill>
                  <a:srgbClr val="404040"/>
                </a:solidFill>
              </a:rPr>
              <a:t>GOVERNO E ALLEANZE</a:t>
            </a:r>
          </a:p>
          <a:p>
            <a:r>
              <a:rPr lang="it-IT" sz="1600" b="1" dirty="0">
                <a:solidFill>
                  <a:srgbClr val="404040"/>
                </a:solidFill>
              </a:rPr>
              <a:t>CASTRAZIONE CHIMICA</a:t>
            </a:r>
          </a:p>
          <a:p>
            <a:r>
              <a:rPr lang="it-IT" sz="1600" b="1" dirty="0">
                <a:solidFill>
                  <a:srgbClr val="404040"/>
                </a:solidFill>
              </a:rPr>
              <a:t>PROVINCE</a:t>
            </a:r>
          </a:p>
          <a:p>
            <a:r>
              <a:rPr lang="it-IT" sz="1600" b="1" dirty="0">
                <a:solidFill>
                  <a:srgbClr val="404040"/>
                </a:solidFill>
              </a:rPr>
              <a:t>LEGITTIMA DIFESA</a:t>
            </a:r>
          </a:p>
          <a:p>
            <a:r>
              <a:rPr lang="it-IT" sz="2100" b="1" dirty="0">
                <a:solidFill>
                  <a:srgbClr val="404040"/>
                </a:solidFill>
              </a:rPr>
              <a:t>15a puntata</a:t>
            </a:r>
          </a:p>
          <a:p>
            <a:endParaRPr lang="it-IT" sz="2100" b="1" dirty="0">
              <a:solidFill>
                <a:srgbClr val="404040"/>
              </a:solidFill>
            </a:endParaRPr>
          </a:p>
        </p:txBody>
      </p:sp>
      <p:pic>
        <p:nvPicPr>
          <p:cNvPr id="5" name="Immagine 4" descr="X ISTITUTO-PIEPOLI_logoA-COLORI_v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10" y="5067748"/>
            <a:ext cx="1238360" cy="1746611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48606" y="6899074"/>
            <a:ext cx="5703147" cy="664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9444" tIns="54738" rIns="109444" bIns="54738" numCol="1" anchor="ctr" anchorCtr="0" compatLnSpc="1">
            <a:prstTxWarp prst="textNoShape">
              <a:avLst/>
            </a:prstTxWarp>
            <a:spAutoFit/>
          </a:bodyPr>
          <a:lstStyle/>
          <a:p>
            <a:pPr defTabSz="1094410">
              <a:tabLst>
                <a:tab pos="3663255" algn="ctr"/>
                <a:tab pos="7324614" algn="r"/>
              </a:tabLst>
            </a:pPr>
            <a:r>
              <a:rPr lang="it-IT" sz="900" b="1" dirty="0">
                <a:solidFill>
                  <a:prstClr val="black">
                    <a:lumMod val="85000"/>
                    <a:lumOff val="15000"/>
                  </a:prstClr>
                </a:solidFill>
                <a:latin typeface="Museo Sans 300"/>
                <a:ea typeface="Calibri" pitchFamily="34" charset="0"/>
                <a:cs typeface="Museo Sans 300"/>
              </a:rPr>
              <a:t>Istituto Piepoli  S.p.A.                                                                                                                                </a:t>
            </a:r>
            <a:endParaRPr lang="it-IT" sz="900" b="1" dirty="0">
              <a:solidFill>
                <a:prstClr val="black">
                  <a:lumMod val="85000"/>
                  <a:lumOff val="15000"/>
                </a:prstClr>
              </a:solidFill>
              <a:latin typeface="Museo Sans 300"/>
              <a:cs typeface="Museo Sans 300"/>
            </a:endParaRPr>
          </a:p>
          <a:p>
            <a:pPr defTabSz="1094410" eaLnBrk="0" hangingPunct="0">
              <a:tabLst>
                <a:tab pos="3663255" algn="ctr"/>
                <a:tab pos="7324614" algn="r"/>
              </a:tabLst>
            </a:pPr>
            <a:r>
              <a:rPr lang="it-IT" sz="900" dirty="0">
                <a:solidFill>
                  <a:prstClr val="black">
                    <a:lumMod val="85000"/>
                    <a:lumOff val="15000"/>
                  </a:prstClr>
                </a:solidFill>
                <a:latin typeface="Museo Sans 300"/>
                <a:ea typeface="Calibri" pitchFamily="34" charset="0"/>
                <a:cs typeface="Museo Sans 300"/>
              </a:rPr>
              <a:t>20129 Milano  Via Benvenuto Cellini, 2/A   t. +39 02 5412 3098   f. +39 02 5455 493      </a:t>
            </a:r>
            <a:endParaRPr lang="it-IT" sz="900" dirty="0">
              <a:solidFill>
                <a:prstClr val="black">
                  <a:lumMod val="85000"/>
                  <a:lumOff val="15000"/>
                </a:prstClr>
              </a:solidFill>
              <a:latin typeface="Museo Sans 300"/>
              <a:cs typeface="Museo Sans 300"/>
            </a:endParaRPr>
          </a:p>
          <a:p>
            <a:pPr defTabSz="1094410" eaLnBrk="0" hangingPunct="0">
              <a:tabLst>
                <a:tab pos="3663255" algn="ctr"/>
                <a:tab pos="7324614" algn="r"/>
              </a:tabLst>
            </a:pPr>
            <a:r>
              <a:rPr lang="it-IT" sz="900" dirty="0">
                <a:solidFill>
                  <a:prstClr val="black">
                    <a:lumMod val="85000"/>
                    <a:lumOff val="15000"/>
                  </a:prstClr>
                </a:solidFill>
                <a:latin typeface="Museo Sans 300"/>
                <a:ea typeface="Calibri" pitchFamily="34" charset="0"/>
                <a:cs typeface="Museo Sans 300"/>
              </a:rPr>
              <a:t>00186 Roma   Via di </a:t>
            </a:r>
            <a:r>
              <a:rPr lang="it-IT" sz="9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Museo Sans 300"/>
                <a:ea typeface="Calibri" pitchFamily="34" charset="0"/>
                <a:cs typeface="Museo Sans 300"/>
              </a:rPr>
              <a:t>Ripetta</a:t>
            </a:r>
            <a:r>
              <a:rPr lang="it-IT" sz="900" dirty="0">
                <a:solidFill>
                  <a:prstClr val="black">
                    <a:lumMod val="85000"/>
                    <a:lumOff val="15000"/>
                  </a:prstClr>
                </a:solidFill>
                <a:latin typeface="Museo Sans 300"/>
                <a:ea typeface="Calibri" pitchFamily="34" charset="0"/>
                <a:cs typeface="Museo Sans 300"/>
              </a:rPr>
              <a:t>, 39  t. +39 06 3211 0003  f. +39 06 3600 0917  </a:t>
            </a:r>
            <a:endParaRPr lang="it-IT" sz="900" dirty="0">
              <a:solidFill>
                <a:prstClr val="black">
                  <a:lumMod val="85000"/>
                  <a:lumOff val="15000"/>
                </a:prstClr>
              </a:solidFill>
              <a:latin typeface="Museo Sans 300"/>
              <a:cs typeface="Museo Sans 300"/>
            </a:endParaRPr>
          </a:p>
          <a:p>
            <a:pPr defTabSz="1094410" eaLnBrk="0" hangingPunct="0">
              <a:tabLst>
                <a:tab pos="3663255" algn="ctr"/>
                <a:tab pos="7324614" algn="r"/>
              </a:tabLst>
            </a:pPr>
            <a:r>
              <a:rPr lang="it-IT" sz="900" i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Museo Sans 300"/>
                <a:ea typeface="Calibri" pitchFamily="34" charset="0"/>
                <a:cs typeface="Museo Sans 300"/>
              </a:rPr>
              <a:t>www.istitutopiepoli.it</a:t>
            </a:r>
            <a:r>
              <a:rPr lang="it-IT" sz="900" i="1" dirty="0">
                <a:solidFill>
                  <a:prstClr val="black">
                    <a:lumMod val="85000"/>
                    <a:lumOff val="15000"/>
                  </a:prstClr>
                </a:solidFill>
                <a:latin typeface="Museo Sans 300"/>
                <a:ea typeface="Calibri" pitchFamily="34" charset="0"/>
                <a:cs typeface="Museo Sans 300"/>
              </a:rPr>
              <a:t>  istituto@istitutopiepoli.it  P.IVA: 03779980964  REA 1701566</a:t>
            </a:r>
            <a:endParaRPr lang="it-IT" i="1" dirty="0">
              <a:solidFill>
                <a:prstClr val="black">
                  <a:lumMod val="85000"/>
                  <a:lumOff val="15000"/>
                </a:prstClr>
              </a:solidFill>
              <a:latin typeface="Museo Sans 300"/>
              <a:cs typeface="Museo Sans 300"/>
            </a:endParaRPr>
          </a:p>
        </p:txBody>
      </p:sp>
      <p:pic>
        <p:nvPicPr>
          <p:cNvPr id="13314" name="Picture 2" descr="Immagine correlata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93900" y="5076031"/>
            <a:ext cx="1752600" cy="1752600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1F29-C883-4143-A180-188D5BD3B93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2900" b="1" kern="1200" dirty="0">
                <a:solidFill>
                  <a:srgbClr val="4F80BC"/>
                </a:solidFill>
                <a:latin typeface="Calibri"/>
              </a:rPr>
              <a:t>SCHEDA METODOLOGICA</a:t>
            </a:r>
            <a:br>
              <a:rPr lang="it-IT" sz="2900" b="1" kern="1200" dirty="0">
                <a:solidFill>
                  <a:srgbClr val="4F80BC"/>
                </a:solidFill>
                <a:latin typeface="Calibri"/>
              </a:rPr>
            </a:br>
            <a:r>
              <a:rPr lang="it-IT" sz="2900" b="1" kern="1200" dirty="0">
                <a:solidFill>
                  <a:srgbClr val="4F80BC"/>
                </a:solidFill>
                <a:latin typeface="Calibri"/>
              </a:rPr>
              <a:t>(da pubblicare in calce alle grafiche pubblicate)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078FC6-491F-4113-BE83-5FA21ED8758F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  <p:sp>
        <p:nvSpPr>
          <p:cNvPr id="6" name="Rectangle 3"/>
          <p:cNvSpPr txBox="1">
            <a:spLocks/>
          </p:cNvSpPr>
          <p:nvPr/>
        </p:nvSpPr>
        <p:spPr bwMode="auto">
          <a:xfrm>
            <a:off x="504039" y="1478998"/>
            <a:ext cx="9686117" cy="5238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354" tIns="47298" rIns="94354" bIns="47298" numCol="1" anchor="t" anchorCtr="0" compatLnSpc="1">
            <a:prstTxWarp prst="textNoShape">
              <a:avLst/>
            </a:prstTxWarp>
          </a:bodyPr>
          <a:lstStyle/>
          <a:p>
            <a:pPr marL="353731" indent="-353731" algn="just">
              <a:lnSpc>
                <a:spcPct val="150000"/>
              </a:lnSpc>
              <a:spcBef>
                <a:spcPct val="50000"/>
              </a:spcBef>
              <a:buFont typeface="Arial" charset="0"/>
              <a:buChar char="•"/>
              <a:defRPr/>
            </a:pPr>
            <a:r>
              <a:rPr lang="it-IT" kern="0" dirty="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Il sondaggio qui presentato è stato eseguito da Istituto Piepoli il 30 aprile 2019 per RAI con metodologia mista CATI - CAWI, su un campione di 505 casi rappresentativo della popolazione italiana maschi e femmine dai 18 anni in su, segmentato per sesso, età, Grandi Ripartizioni Geografiche e Ampiezza Centri proporzionalmente all’universo della popolazione italiana. </a:t>
            </a:r>
          </a:p>
          <a:p>
            <a:pPr marL="353731" indent="-353731" algn="just">
              <a:lnSpc>
                <a:spcPct val="150000"/>
              </a:lnSpc>
              <a:spcBef>
                <a:spcPct val="50000"/>
              </a:spcBef>
              <a:defRPr/>
            </a:pPr>
            <a:endParaRPr lang="it-IT" kern="0" dirty="0">
              <a:solidFill>
                <a:srgbClr val="000000"/>
              </a:solidFill>
              <a:latin typeface="Calibri" panose="020F05020202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53731" indent="-353731" algn="just" defTabSz="943241">
              <a:lnSpc>
                <a:spcPct val="150000"/>
              </a:lnSpc>
              <a:spcBef>
                <a:spcPct val="50000"/>
              </a:spcBef>
              <a:buFont typeface="Arial" charset="0"/>
              <a:buChar char="•"/>
              <a:defRPr/>
            </a:pPr>
            <a:r>
              <a:rPr lang="it-IT" kern="0" dirty="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Il documento della ricerca è pubblicato sul sito </a:t>
            </a:r>
            <a:r>
              <a:rPr lang="it-IT" kern="0" dirty="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  <a:hlinkClick r:id="rId2"/>
              </a:rPr>
              <a:t>www.sondaggipoliticoelettorali.it</a:t>
            </a:r>
            <a:r>
              <a:rPr lang="it-IT" kern="0" dirty="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 e/o </a:t>
            </a:r>
            <a:r>
              <a:rPr lang="it-IT" kern="0" dirty="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  <a:hlinkClick r:id="rId2"/>
              </a:rPr>
              <a:t>www.agcom.it</a:t>
            </a:r>
            <a:r>
              <a:rPr lang="it-IT" kern="0" dirty="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marL="353731" indent="-353731" defTabSz="943241">
              <a:lnSpc>
                <a:spcPct val="150000"/>
              </a:lnSpc>
              <a:spcBef>
                <a:spcPct val="50000"/>
              </a:spcBef>
              <a:defRPr/>
            </a:pPr>
            <a:endParaRPr lang="it-IT" kern="0" dirty="0">
              <a:solidFill>
                <a:srgbClr val="000000"/>
              </a:solidFill>
              <a:latin typeface="Calibri" panose="020F05020202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53731" indent="-353731" defTabSz="943241">
              <a:lnSpc>
                <a:spcPct val="150000"/>
              </a:lnSpc>
              <a:spcBef>
                <a:spcPct val="50000"/>
              </a:spcBef>
              <a:buFont typeface="Arial" charset="0"/>
              <a:buChar char="•"/>
              <a:defRPr/>
            </a:pPr>
            <a:endParaRPr lang="it-IT" kern="0" dirty="0">
              <a:solidFill>
                <a:srgbClr val="000000"/>
              </a:solidFill>
              <a:latin typeface="Calibri" panose="020F05020202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4765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2"/>
          <p:cNvSpPr/>
          <p:nvPr/>
        </p:nvSpPr>
        <p:spPr bwMode="auto">
          <a:xfrm>
            <a:off x="0" y="378608"/>
            <a:ext cx="10693400" cy="504575"/>
          </a:xfrm>
          <a:prstGeom prst="rect">
            <a:avLst/>
          </a:prstGeom>
          <a:solidFill>
            <a:srgbClr val="FFFFFF">
              <a:lumMod val="6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8861" tIns="49436" rIns="98861" bIns="49436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88551">
              <a:defRPr/>
            </a:pPr>
            <a:r>
              <a:rPr lang="en-US" kern="0" dirty="0">
                <a:solidFill>
                  <a:srgbClr val="FFFFFF">
                    <a:lumMod val="85000"/>
                  </a:srgbClr>
                </a:solidFill>
              </a:rPr>
              <a:t> </a:t>
            </a:r>
          </a:p>
        </p:txBody>
      </p:sp>
      <p:sp>
        <p:nvSpPr>
          <p:cNvPr id="10" name="Titolo 1"/>
          <p:cNvSpPr txBox="1">
            <a:spLocks/>
          </p:cNvSpPr>
          <p:nvPr/>
        </p:nvSpPr>
        <p:spPr bwMode="auto">
          <a:xfrm>
            <a:off x="220421" y="405286"/>
            <a:ext cx="10273833" cy="439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861" tIns="49436" rIns="98861" bIns="49436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3366C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3366CC"/>
                </a:solidFill>
                <a:latin typeface="Verdana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3366CC"/>
                </a:solidFill>
                <a:latin typeface="Verdana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3366CC"/>
                </a:solidFill>
                <a:latin typeface="Verdana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3366CC"/>
                </a:solidFill>
                <a:latin typeface="Verdana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rgbClr val="3366CC"/>
                </a:solidFill>
                <a:latin typeface="Verdana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rgbClr val="3366CC"/>
                </a:solidFill>
                <a:latin typeface="Verdana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rgbClr val="3366CC"/>
                </a:solidFill>
                <a:latin typeface="Verdana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rgbClr val="3366CC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it-IT" sz="2100" b="1" dirty="0">
                <a:solidFill>
                  <a:srgbClr val="FFFFFF"/>
                </a:solidFill>
                <a:cs typeface="Arial"/>
              </a:rPr>
              <a:t>INTENZIONI DI VOTO – EUROPEE</a:t>
            </a:r>
          </a:p>
        </p:txBody>
      </p:sp>
      <p:sp>
        <p:nvSpPr>
          <p:cNvPr id="11" name="Rectangle 65"/>
          <p:cNvSpPr/>
          <p:nvPr/>
        </p:nvSpPr>
        <p:spPr>
          <a:xfrm>
            <a:off x="9282463" y="469267"/>
            <a:ext cx="1410937" cy="346172"/>
          </a:xfrm>
          <a:prstGeom prst="rect">
            <a:avLst/>
          </a:prstGeom>
        </p:spPr>
        <p:txBody>
          <a:bodyPr wrap="square" lIns="98861" tIns="49436" rIns="98861" bIns="49436">
            <a:spAutoFit/>
          </a:bodyPr>
          <a:lstStyle/>
          <a:p>
            <a:pPr fontAlgn="ct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it-IT" sz="1600" b="1" dirty="0">
                <a:solidFill>
                  <a:srgbClr val="FFFFFF"/>
                </a:solidFill>
                <a:latin typeface="Verdana"/>
                <a:ea typeface="Arial Unicode MS" pitchFamily="34" charset="-128"/>
                <a:cs typeface="Arial Unicode MS" pitchFamily="34" charset="-128"/>
              </a:rPr>
              <a:t>Valori %</a:t>
            </a:r>
            <a:endParaRPr lang="it-IT" sz="1600" b="1" i="1" dirty="0">
              <a:solidFill>
                <a:srgbClr val="FFFFFF"/>
              </a:solidFill>
              <a:latin typeface="Verdana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0"/>
          </p:nvPr>
        </p:nvSpPr>
        <p:spPr>
          <a:xfrm>
            <a:off x="4503852" y="6913143"/>
            <a:ext cx="2495127" cy="525088"/>
          </a:xfrm>
        </p:spPr>
        <p:txBody>
          <a:bodyPr/>
          <a:lstStyle/>
          <a:p>
            <a:pPr>
              <a:defRPr/>
            </a:pPr>
            <a:fld id="{64D6DC95-EF0E-4318-9805-FF80A4CD8F27}" type="slidenum">
              <a:rPr lang="it-IT" smtClean="0"/>
              <a:pPr>
                <a:defRPr/>
              </a:pPr>
              <a:t>3</a:t>
            </a:fld>
            <a:endParaRPr lang="it-IT" dirty="0"/>
          </a:p>
        </p:txBody>
      </p:sp>
      <p:graphicFrame>
        <p:nvGraphicFramePr>
          <p:cNvPr id="12" name="Tabel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191068"/>
              </p:ext>
            </p:extLst>
          </p:nvPr>
        </p:nvGraphicFramePr>
        <p:xfrm>
          <a:off x="317500" y="1036639"/>
          <a:ext cx="10058402" cy="5639588"/>
        </p:xfrm>
        <a:graphic>
          <a:graphicData uri="http://schemas.openxmlformats.org/drawingml/2006/table">
            <a:tbl>
              <a:tblPr/>
              <a:tblGrid>
                <a:gridCol w="3124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9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20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48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88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88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431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PARTITO E COALIZIONE</a:t>
                      </a:r>
                    </a:p>
                  </a:txBody>
                  <a:tcPr marL="84200" marR="84200" marT="52921" marB="529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Times New Roman" pitchFamily="18" charset="0"/>
                        </a:rPr>
                        <a:t>VIMINALE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Times New Roman" pitchFamily="18" charset="0"/>
                        </a:rPr>
                        <a:t>POLITICHE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Times New Roman" pitchFamily="18" charset="0"/>
                        </a:rPr>
                        <a:t>4 MARZO 2018</a:t>
                      </a:r>
                    </a:p>
                  </a:txBody>
                  <a:tcPr marL="57576" marR="57576" marT="64331" marB="643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Times New Roman" pitchFamily="18" charset="0"/>
                        </a:rPr>
                        <a:t>17 APRILE 2019</a:t>
                      </a:r>
                    </a:p>
                  </a:txBody>
                  <a:tcPr marL="57576" marR="57576" marT="64331" marB="643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Times New Roman" pitchFamily="18" charset="0"/>
                        </a:rPr>
                        <a:t>2 MAGGIO 2019</a:t>
                      </a:r>
                    </a:p>
                  </a:txBody>
                  <a:tcPr marL="57576" marR="57576" marT="64331" marB="643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Times New Roman" pitchFamily="18" charset="0"/>
                        </a:rPr>
                        <a:t>SCOSTAMENTO RISPETTO ALLE POLITICHE 2018</a:t>
                      </a:r>
                    </a:p>
                  </a:txBody>
                  <a:tcPr marL="57576" marR="57576" marT="64331" marB="643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Times New Roman" pitchFamily="18" charset="0"/>
                        </a:rPr>
                        <a:t>SCOSTAMENTO RISPETTO AL SONDAGGIO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Times New Roman" pitchFamily="18" charset="0"/>
                        </a:rPr>
                        <a:t>17 APRILE 2019</a:t>
                      </a:r>
                    </a:p>
                  </a:txBody>
                  <a:tcPr marL="57576" marR="57576" marT="64331" marB="643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37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latin typeface="+mn-lt"/>
                        </a:rPr>
                        <a:t>Forza </a:t>
                      </a:r>
                      <a:r>
                        <a:rPr lang="it-IT" sz="1400" b="0" i="0" u="none" strike="noStrike" dirty="0" err="1">
                          <a:latin typeface="+mn-lt"/>
                        </a:rPr>
                        <a:t>Italia-Silvio</a:t>
                      </a:r>
                      <a:r>
                        <a:rPr lang="it-IT" sz="1400" b="0" i="0" u="none" strike="noStrike" dirty="0">
                          <a:latin typeface="+mn-lt"/>
                        </a:rPr>
                        <a:t> </a:t>
                      </a:r>
                      <a:r>
                        <a:rPr lang="it-IT" sz="1400" b="0" i="0" u="none" strike="noStrike" dirty="0" err="1">
                          <a:latin typeface="+mn-lt"/>
                        </a:rPr>
                        <a:t>Berlusconi-UDC</a:t>
                      </a:r>
                      <a:endParaRPr lang="it-IT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5643" rtl="0" eaLnBrk="1" fontAlgn="b" latinLnBrk="0" hangingPunct="1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15,31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5643" rtl="0" eaLnBrk="1" fontAlgn="b" latinLnBrk="0" hangingPunct="1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-5,31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5643" rtl="0" eaLnBrk="1" fontAlgn="b" latinLnBrk="0" hangingPunct="1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-0,5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37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latin typeface="Arial"/>
                        </a:rPr>
                        <a:t>Lega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5643" rtl="0" eaLnBrk="1" fontAlgn="b" latinLnBrk="0" hangingPunct="1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17,37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31,0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5643" rtl="0" eaLnBrk="1" fontAlgn="b" latinLnBrk="0" hangingPunct="1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+12,3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5643" rtl="0" eaLnBrk="1" fontAlgn="b" latinLnBrk="0" hangingPunct="1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=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830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latin typeface="+mn-lt"/>
                        </a:rPr>
                        <a:t>Fratelli d’Italia </a:t>
                      </a:r>
                      <a:r>
                        <a:rPr lang="it-IT" sz="1400" b="0" i="0" u="none" strike="noStrike" dirty="0" err="1">
                          <a:latin typeface="+mn-lt"/>
                        </a:rPr>
                        <a:t>Sovranisti</a:t>
                      </a:r>
                      <a:r>
                        <a:rPr lang="it-IT" sz="1400" b="0" i="0" u="none" strike="noStrike" dirty="0">
                          <a:latin typeface="+mn-lt"/>
                        </a:rPr>
                        <a:t> Conservatori-Meloni</a:t>
                      </a:r>
                      <a:endParaRPr lang="it-IT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5643" rtl="0" eaLnBrk="1" fontAlgn="b" latinLnBrk="0" hangingPunct="1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4,35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5,5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5,5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5643" rtl="0" eaLnBrk="1" fontAlgn="b" latinLnBrk="0" hangingPunct="1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+1,2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5643" rtl="0" eaLnBrk="1" fontAlgn="b" latinLnBrk="0" hangingPunct="1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=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37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err="1">
                          <a:latin typeface="Arial"/>
                        </a:rPr>
                        <a:t>SVP-Sudtiroler</a:t>
                      </a:r>
                      <a:r>
                        <a:rPr lang="it-IT" sz="1400" b="0" i="0" u="none" strike="noStrike" baseline="0" dirty="0">
                          <a:latin typeface="Arial"/>
                        </a:rPr>
                        <a:t> </a:t>
                      </a:r>
                      <a:r>
                        <a:rPr lang="it-IT" sz="1400" b="0" i="0" u="none" strike="noStrike" baseline="0" dirty="0" err="1">
                          <a:latin typeface="Arial"/>
                        </a:rPr>
                        <a:t>Volkspartei</a:t>
                      </a:r>
                      <a:endParaRPr lang="it-IT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5643" rtl="0" eaLnBrk="1" fontAlgn="b" latinLnBrk="0" hangingPunct="1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0,41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5643" rtl="0" eaLnBrk="1" fontAlgn="b" latinLnBrk="0" hangingPunct="1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-0,09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5643" rtl="0" eaLnBrk="1" fontAlgn="b" latinLnBrk="0" hangingPunct="1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=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37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latin typeface="Arial"/>
                        </a:rPr>
                        <a:t>TOTALE</a:t>
                      </a:r>
                      <a:r>
                        <a:rPr lang="it-IT" sz="1400" b="1" i="0" u="none" strike="noStrike" baseline="0" dirty="0">
                          <a:latin typeface="Arial"/>
                        </a:rPr>
                        <a:t> CENTRO DESTRA</a:t>
                      </a:r>
                      <a:endParaRPr lang="it-IT" sz="1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5643" rtl="0" eaLnBrk="1" fontAlgn="b" latinLnBrk="0" hangingPunct="1"/>
                      <a:r>
                        <a:rPr lang="it-IT" sz="14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37,44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5643" rtl="0" eaLnBrk="1" fontAlgn="b" latinLnBrk="0" hangingPunct="1"/>
                      <a:r>
                        <a:rPr lang="it-IT" sz="14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47,5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5643" rtl="0" eaLnBrk="1" fontAlgn="b" latinLnBrk="0" hangingPunct="1"/>
                      <a:r>
                        <a:rPr lang="it-IT" sz="14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47,0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5643" rtl="0" eaLnBrk="1" fontAlgn="b" latinLnBrk="0" hangingPunct="1"/>
                      <a:endParaRPr lang="it-IT" sz="14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5643" rtl="0" eaLnBrk="1" fontAlgn="b" latinLnBrk="0" hangingPunct="1"/>
                      <a:endParaRPr lang="it-IT" sz="14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830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latin typeface="+mn-lt"/>
                        </a:rPr>
                        <a:t>Partito </a:t>
                      </a:r>
                      <a:r>
                        <a:rPr lang="it-IT" sz="1400" b="0" i="0" u="none" strike="noStrike" dirty="0" err="1">
                          <a:latin typeface="+mn-lt"/>
                        </a:rPr>
                        <a:t>Democratico-PSE-Siamo</a:t>
                      </a:r>
                      <a:r>
                        <a:rPr lang="it-IT" sz="1400" b="0" i="0" u="none" strike="noStrike" dirty="0">
                          <a:latin typeface="+mn-lt"/>
                        </a:rPr>
                        <a:t> Europei</a:t>
                      </a:r>
                      <a:endParaRPr lang="it-IT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5643" rtl="0" eaLnBrk="1" fontAlgn="b" latinLnBrk="0" hangingPunct="1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18,72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5643" rtl="0" eaLnBrk="1" fontAlgn="b" latinLnBrk="0" hangingPunct="1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5643" rtl="0" eaLnBrk="1" fontAlgn="b" latinLnBrk="0" hangingPunct="1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5643" rtl="0" eaLnBrk="1" fontAlgn="b" latinLnBrk="0" hangingPunct="1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+1,8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5643" rtl="0" eaLnBrk="1" fontAlgn="b" latinLnBrk="0" hangingPunct="1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=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830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latin typeface="+mn-lt"/>
                        </a:rPr>
                        <a:t>+ </a:t>
                      </a:r>
                      <a:r>
                        <a:rPr lang="it-IT" sz="1400" b="0" i="0" u="none" strike="noStrike" dirty="0" err="1">
                          <a:latin typeface="+mn-lt"/>
                        </a:rPr>
                        <a:t>Europa-Italia</a:t>
                      </a:r>
                      <a:r>
                        <a:rPr lang="it-IT" sz="1400" b="0" i="0" u="none" strike="noStrike" dirty="0">
                          <a:latin typeface="+mn-lt"/>
                        </a:rPr>
                        <a:t> in comune (di Federico </a:t>
                      </a:r>
                      <a:r>
                        <a:rPr lang="it-IT" sz="1400" b="0" i="0" u="none" strike="noStrike" dirty="0" err="1">
                          <a:latin typeface="+mn-lt"/>
                        </a:rPr>
                        <a:t>Pizzarotti</a:t>
                      </a:r>
                      <a:r>
                        <a:rPr lang="it-IT" sz="1400" b="0" i="0" u="none" strike="noStrike" dirty="0">
                          <a:latin typeface="+mn-lt"/>
                        </a:rPr>
                        <a:t> Sindaco di Parma)</a:t>
                      </a:r>
                      <a:endParaRPr lang="it-IT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5643" rtl="0" eaLnBrk="1" fontAlgn="b" latinLnBrk="0" hangingPunct="1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2,56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5643" rtl="0" eaLnBrk="1" fontAlgn="b" latinLnBrk="0" hangingPunct="1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5643" rtl="0" eaLnBrk="1" fontAlgn="b" latinLnBrk="0" hangingPunct="1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5643" rtl="0" eaLnBrk="1" fontAlgn="b" latinLnBrk="0" hangingPunct="1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+1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5643" rtl="0" eaLnBrk="1" fontAlgn="b" latinLnBrk="0" hangingPunct="1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+0,5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437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latin typeface="Arial"/>
                        </a:rPr>
                        <a:t>Federazione dei </a:t>
                      </a:r>
                      <a:r>
                        <a:rPr lang="it-IT" sz="1400" b="0" i="0" u="none" strike="noStrike" dirty="0" err="1">
                          <a:latin typeface="Arial"/>
                        </a:rPr>
                        <a:t>Verdi-Europa</a:t>
                      </a:r>
                      <a:r>
                        <a:rPr lang="it-IT" sz="1400" b="0" i="0" u="none" strike="noStrike" dirty="0">
                          <a:latin typeface="Arial"/>
                        </a:rPr>
                        <a:t> verde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5643" rtl="0" eaLnBrk="1" fontAlgn="b" latinLnBrk="0" hangingPunct="1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0,58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5643" rtl="0" eaLnBrk="1" fontAlgn="b" latinLnBrk="0" hangingPunct="1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5643" rtl="0" eaLnBrk="1" fontAlgn="b" latinLnBrk="0" hangingPunct="1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5643" rtl="0" eaLnBrk="1" fontAlgn="b" latinLnBrk="0" hangingPunct="1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+0,42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5643" rtl="0" eaLnBrk="1" fontAlgn="b" latinLnBrk="0" hangingPunct="1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-0,5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7878430"/>
                  </a:ext>
                </a:extLst>
              </a:tr>
              <a:tr h="24437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latin typeface="Arial"/>
                        </a:rPr>
                        <a:t>TOTALE CENTRO SINISTRA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5643" rtl="0" eaLnBrk="1" fontAlgn="b" latinLnBrk="0" hangingPunct="1"/>
                      <a:r>
                        <a:rPr lang="it-IT" sz="14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21,86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5643" rtl="0" eaLnBrk="1" fontAlgn="b" latinLnBrk="0" hangingPunct="1"/>
                      <a:r>
                        <a:rPr lang="it-IT" sz="14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5643" rtl="0" eaLnBrk="1" fontAlgn="b" latinLnBrk="0" hangingPunct="1"/>
                      <a:r>
                        <a:rPr lang="it-IT" sz="14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5643" rtl="0" eaLnBrk="1" fontAlgn="b" latinLnBrk="0" hangingPunct="1"/>
                      <a:endParaRPr lang="it-IT" sz="14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5643" rtl="0" eaLnBrk="1" fontAlgn="b" latinLnBrk="0" hangingPunct="1"/>
                      <a:endParaRPr lang="it-IT" sz="14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437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latin typeface="Arial"/>
                        </a:rPr>
                        <a:t>MOVIMENTO 5 STELLE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5643" rtl="0" eaLnBrk="1" fontAlgn="b" latinLnBrk="0" hangingPunct="1"/>
                      <a:r>
                        <a:rPr lang="it-IT" sz="14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32,66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5643" rtl="0" eaLnBrk="1" fontAlgn="b" latinLnBrk="0" hangingPunct="1"/>
                      <a:r>
                        <a:rPr lang="it-IT" sz="14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5643" rtl="0" eaLnBrk="1" fontAlgn="b" latinLnBrk="0" hangingPunct="1"/>
                      <a:r>
                        <a:rPr lang="it-IT" sz="14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5643" rtl="0" eaLnBrk="1" fontAlgn="b" latinLnBrk="0" hangingPunct="1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-10,7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5643" rtl="0" eaLnBrk="1" fontAlgn="b" latinLnBrk="0" hangingPunct="1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-0,5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78303">
                <a:tc>
                  <a:txBody>
                    <a:bodyPr/>
                    <a:lstStyle/>
                    <a:p>
                      <a:pPr marL="0" algn="ctr" defTabSz="1005643" rtl="0" eaLnBrk="1" fontAlgn="b" latinLnBrk="0" hangingPunct="1"/>
                      <a:r>
                        <a:rPr lang="it-IT" sz="14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Sinistra: Rifondazione Comunista-Sinistra </a:t>
                      </a:r>
                      <a:r>
                        <a:rPr lang="it-IT" sz="1400" b="1" i="0" u="none" strike="noStrike" kern="120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Europea-Sinistra</a:t>
                      </a:r>
                      <a:r>
                        <a:rPr lang="it-IT" sz="14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Italiana	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5643" rtl="0" eaLnBrk="1" fontAlgn="b" latinLnBrk="0" hangingPunct="1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3,39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5643" rtl="0" eaLnBrk="1" fontAlgn="b" latinLnBrk="0" hangingPunct="1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5643" rtl="0" eaLnBrk="1" fontAlgn="b" latinLnBrk="0" hangingPunct="1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5643" rtl="0" eaLnBrk="1" fontAlgn="b" latinLnBrk="0" hangingPunct="1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-1,39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5643" rtl="0" eaLnBrk="1" fontAlgn="b" latinLnBrk="0" hangingPunct="1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=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437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latin typeface="Arial"/>
                        </a:rPr>
                        <a:t>Altri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5643" rtl="0" eaLnBrk="1" fontAlgn="b" latinLnBrk="0" hangingPunct="1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5,92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5643" rtl="0" eaLnBrk="1" fontAlgn="b" latinLnBrk="0" hangingPunct="1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5643" rtl="0" eaLnBrk="1" fontAlgn="b" latinLnBrk="0" hangingPunct="1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5643" rtl="0" eaLnBrk="1" fontAlgn="b" latinLnBrk="0" hangingPunct="1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-1,92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5643" rtl="0" eaLnBrk="1" fontAlgn="b" latinLnBrk="0" hangingPunct="1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4997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Times New Roman" pitchFamily="18" charset="0"/>
                        </a:rPr>
                        <a:t>TOTALE</a:t>
                      </a:r>
                    </a:p>
                  </a:txBody>
                  <a:tcPr marL="84200" marR="84200" marT="52921" marB="529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56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>
                          <a:effectLst/>
                          <a:latin typeface="Calibri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56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>
                          <a:effectLst/>
                          <a:latin typeface="Calibri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56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>
                          <a:effectLst/>
                          <a:latin typeface="Calibri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56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1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56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1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7830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it-IT" sz="14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4200" marR="84200" marT="52921" marB="529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10056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1" u="none" strike="noStrike" dirty="0" err="1">
                          <a:effectLst/>
                          <a:latin typeface="Calibri" pitchFamily="34" charset="0"/>
                        </a:rPr>
                        <a:t>Indecisi-astensione</a:t>
                      </a:r>
                      <a:endParaRPr lang="it-IT" sz="14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56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>
                          <a:effectLst/>
                          <a:latin typeface="Calibri" pitchFamily="3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56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>
                          <a:effectLst/>
                          <a:latin typeface="Calibri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56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56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>
                          <a:effectLst/>
                          <a:latin typeface="Calibri" pitchFamily="34" charset="0"/>
                        </a:rPr>
                        <a:t>-2%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7" name="Rectangle 5"/>
          <p:cNvSpPr>
            <a:spLocks/>
          </p:cNvSpPr>
          <p:nvPr/>
        </p:nvSpPr>
        <p:spPr bwMode="auto">
          <a:xfrm>
            <a:off x="-1663700" y="6752431"/>
            <a:ext cx="9788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143" tIns="44098" rIns="88143" bIns="44098"/>
          <a:lstStyle/>
          <a:p>
            <a:pPr algn="ctr">
              <a:lnSpc>
                <a:spcPct val="110000"/>
              </a:lnSpc>
            </a:pPr>
            <a:r>
              <a:rPr lang="it-IT" sz="1400" b="1" dirty="0">
                <a:solidFill>
                  <a:srgbClr val="FF0000"/>
                </a:solidFill>
                <a:latin typeface="Verdana" pitchFamily="34" charset="0"/>
              </a:rPr>
              <a:t>AREA </a:t>
            </a:r>
            <a:r>
              <a:rPr lang="it-IT" sz="1400" b="1" dirty="0" err="1">
                <a:solidFill>
                  <a:srgbClr val="FF0000"/>
                </a:solidFill>
                <a:latin typeface="Verdana" pitchFamily="34" charset="0"/>
              </a:rPr>
              <a:t>DI</a:t>
            </a:r>
            <a:r>
              <a:rPr lang="it-IT" sz="1400" b="1" dirty="0">
                <a:solidFill>
                  <a:srgbClr val="FF0000"/>
                </a:solidFill>
                <a:latin typeface="Verdana" pitchFamily="34" charset="0"/>
              </a:rPr>
              <a:t> GOVERNO: M5S-LEGA: 53,0</a:t>
            </a:r>
          </a:p>
          <a:p>
            <a:pPr algn="ctr">
              <a:lnSpc>
                <a:spcPct val="110000"/>
              </a:lnSpc>
            </a:pPr>
            <a:endParaRPr lang="it-IT" sz="1400" b="1" u="sng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5956300" y="1036638"/>
            <a:ext cx="1295400" cy="57157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529608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5"/>
          <p:cNvSpPr/>
          <p:nvPr/>
        </p:nvSpPr>
        <p:spPr>
          <a:xfrm>
            <a:off x="9282463" y="469267"/>
            <a:ext cx="1410937" cy="346172"/>
          </a:xfrm>
          <a:prstGeom prst="rect">
            <a:avLst/>
          </a:prstGeom>
        </p:spPr>
        <p:txBody>
          <a:bodyPr wrap="square" lIns="98861" tIns="49436" rIns="98861" bIns="49436">
            <a:spAutoFit/>
          </a:bodyPr>
          <a:lstStyle/>
          <a:p>
            <a:pPr fontAlgn="ct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it-IT" sz="1600" b="1" dirty="0">
                <a:solidFill>
                  <a:srgbClr val="FFFFFF"/>
                </a:solidFill>
                <a:latin typeface="Verdana"/>
                <a:ea typeface="Arial Unicode MS" pitchFamily="34" charset="-128"/>
                <a:cs typeface="Arial Unicode MS" pitchFamily="34" charset="-128"/>
              </a:rPr>
              <a:t>Valori %</a:t>
            </a:r>
            <a:endParaRPr lang="it-IT" sz="1600" b="1" i="1" dirty="0">
              <a:solidFill>
                <a:srgbClr val="FFFFFF"/>
              </a:solidFill>
              <a:latin typeface="Verdana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0"/>
          </p:nvPr>
        </p:nvSpPr>
        <p:spPr>
          <a:xfrm>
            <a:off x="4508500" y="6913143"/>
            <a:ext cx="2495127" cy="525088"/>
          </a:xfrm>
        </p:spPr>
        <p:txBody>
          <a:bodyPr/>
          <a:lstStyle/>
          <a:p>
            <a:pPr>
              <a:defRPr/>
            </a:pPr>
            <a:fld id="{64D6DC95-EF0E-4318-9805-FF80A4CD8F27}" type="slidenum">
              <a:rPr lang="it-IT" smtClean="0"/>
              <a:pPr>
                <a:defRPr/>
              </a:pPr>
              <a:t>4</a:t>
            </a:fld>
            <a:endParaRPr lang="it-IT" dirty="0"/>
          </a:p>
        </p:txBody>
      </p:sp>
      <p:sp>
        <p:nvSpPr>
          <p:cNvPr id="9" name="Rectangle 5"/>
          <p:cNvSpPr>
            <a:spLocks/>
          </p:cNvSpPr>
          <p:nvPr/>
        </p:nvSpPr>
        <p:spPr bwMode="auto">
          <a:xfrm>
            <a:off x="282575" y="656431"/>
            <a:ext cx="97885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143" tIns="44098" rIns="88143" bIns="44098"/>
          <a:lstStyle/>
          <a:p>
            <a:pPr algn="ctr">
              <a:lnSpc>
                <a:spcPct val="110000"/>
              </a:lnSpc>
            </a:pPr>
            <a:r>
              <a:rPr lang="it-IT" b="1" dirty="0">
                <a:latin typeface="Verdana" pitchFamily="34" charset="0"/>
              </a:rPr>
              <a:t>Lei come giudica i continui scontri verbali delle ultime settimane tra i due vicepresidenti del Consiglio Luigi Di </a:t>
            </a:r>
            <a:r>
              <a:rPr lang="it-IT" b="1" dirty="0" err="1">
                <a:latin typeface="Verdana" pitchFamily="34" charset="0"/>
              </a:rPr>
              <a:t>Maio</a:t>
            </a:r>
            <a:r>
              <a:rPr lang="it-IT" b="1" dirty="0">
                <a:latin typeface="Verdana" pitchFamily="34" charset="0"/>
              </a:rPr>
              <a:t> (M5S) e Matteo </a:t>
            </a:r>
            <a:r>
              <a:rPr lang="it-IT" b="1" dirty="0" err="1">
                <a:latin typeface="Verdana" pitchFamily="34" charset="0"/>
              </a:rPr>
              <a:t>Salvini</a:t>
            </a:r>
            <a:r>
              <a:rPr lang="it-IT" b="1" dirty="0">
                <a:latin typeface="Verdana" pitchFamily="34" charset="0"/>
              </a:rPr>
              <a:t> (LEGA)? </a:t>
            </a:r>
            <a:endParaRPr lang="it-IT" b="1" u="sng" dirty="0">
              <a:latin typeface="Verdana" pitchFamily="34" charset="0"/>
            </a:endParaRPr>
          </a:p>
        </p:txBody>
      </p:sp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774700" y="2028031"/>
          <a:ext cx="8915400" cy="36576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701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367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4200" marR="84200" marT="52921" marB="52921"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10056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Totale campione</a:t>
                      </a:r>
                      <a:endParaRPr kumimoji="0" lang="it-IT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itchFamily="34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1151"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it-IT" sz="2000" b="1" u="sng" kern="1200" dirty="0">
                          <a:latin typeface="Calibri" pitchFamily="34" charset="0"/>
                        </a:rPr>
                        <a:t>…..Come schermaglie elettorali da campagna elettorale per le elezioni europee del 26 maggio </a:t>
                      </a:r>
                      <a:endParaRPr lang="it-IT" sz="2000" b="1" u="sng" kern="12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0" b="1" u="sng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+mn-cs"/>
                        </a:rPr>
                        <a:t>51%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9101"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it-IT" sz="2000" u="none" kern="1200" dirty="0">
                          <a:latin typeface="Calibri" pitchFamily="34" charset="0"/>
                        </a:rPr>
                        <a:t> </a:t>
                      </a:r>
                    </a:p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it-IT" sz="2000" u="none" kern="1200" dirty="0">
                          <a:latin typeface="Calibri" pitchFamily="34" charset="0"/>
                        </a:rPr>
                        <a:t>…..Come scontri politici che stanno mettendo a rischio la tenuta del Governo </a:t>
                      </a:r>
                      <a:endParaRPr lang="it-IT" sz="2000" b="0" u="none" kern="12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0" b="0" u="non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+mn-cs"/>
                        </a:rPr>
                        <a:t>37%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3674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kern="1200" dirty="0" err="1">
                          <a:latin typeface="Calibri" pitchFamily="34" charset="0"/>
                        </a:rPr>
                        <a:t>Non sa / non risponde</a:t>
                      </a:r>
                      <a:endParaRPr lang="it-IT" sz="2000" b="0" u="none" kern="1200" dirty="0" err="1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0" b="0" u="non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+mn-cs"/>
                        </a:rPr>
                        <a:t>12%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Rectangle 5"/>
          <p:cNvSpPr>
            <a:spLocks/>
          </p:cNvSpPr>
          <p:nvPr/>
        </p:nvSpPr>
        <p:spPr bwMode="auto">
          <a:xfrm>
            <a:off x="757238" y="199231"/>
            <a:ext cx="95424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143" tIns="44098" rIns="88143" bIns="44098"/>
          <a:lstStyle/>
          <a:p>
            <a:pPr algn="ctr">
              <a:lnSpc>
                <a:spcPct val="110000"/>
              </a:lnSpc>
            </a:pPr>
            <a:r>
              <a:rPr lang="it-IT" b="1" u="sng" dirty="0">
                <a:solidFill>
                  <a:srgbClr val="0070C0"/>
                </a:solidFill>
                <a:latin typeface="Verdana" pitchFamily="34" charset="0"/>
              </a:rPr>
              <a:t>GOVERNO E ALLEANZE</a:t>
            </a:r>
          </a:p>
        </p:txBody>
      </p:sp>
    </p:spTree>
    <p:extLst>
      <p:ext uri="{BB962C8B-B14F-4D97-AF65-F5344CB8AC3E}">
        <p14:creationId xmlns:p14="http://schemas.microsoft.com/office/powerpoint/2010/main" val="246529608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5"/>
          <p:cNvSpPr/>
          <p:nvPr/>
        </p:nvSpPr>
        <p:spPr>
          <a:xfrm>
            <a:off x="9282463" y="469267"/>
            <a:ext cx="1410937" cy="346172"/>
          </a:xfrm>
          <a:prstGeom prst="rect">
            <a:avLst/>
          </a:prstGeom>
        </p:spPr>
        <p:txBody>
          <a:bodyPr wrap="square" lIns="98861" tIns="49436" rIns="98861" bIns="49436">
            <a:spAutoFit/>
          </a:bodyPr>
          <a:lstStyle/>
          <a:p>
            <a:pPr fontAlgn="ct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it-IT" sz="1600" b="1" dirty="0">
                <a:solidFill>
                  <a:srgbClr val="FFFFFF"/>
                </a:solidFill>
                <a:latin typeface="Verdana"/>
                <a:ea typeface="Arial Unicode MS" pitchFamily="34" charset="-128"/>
                <a:cs typeface="Arial Unicode MS" pitchFamily="34" charset="-128"/>
              </a:rPr>
              <a:t>Valori %</a:t>
            </a:r>
            <a:endParaRPr lang="it-IT" sz="1600" b="1" i="1" dirty="0">
              <a:solidFill>
                <a:srgbClr val="FFFFFF"/>
              </a:solidFill>
              <a:latin typeface="Verdana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0"/>
          </p:nvPr>
        </p:nvSpPr>
        <p:spPr>
          <a:xfrm>
            <a:off x="4508500" y="6913143"/>
            <a:ext cx="2495127" cy="525088"/>
          </a:xfrm>
        </p:spPr>
        <p:txBody>
          <a:bodyPr/>
          <a:lstStyle/>
          <a:p>
            <a:pPr>
              <a:defRPr/>
            </a:pPr>
            <a:fld id="{64D6DC95-EF0E-4318-9805-FF80A4CD8F27}" type="slidenum">
              <a:rPr lang="it-IT" smtClean="0"/>
              <a:pPr>
                <a:defRPr/>
              </a:pPr>
              <a:t>5</a:t>
            </a:fld>
            <a:endParaRPr lang="it-IT" dirty="0"/>
          </a:p>
        </p:txBody>
      </p:sp>
      <p:sp>
        <p:nvSpPr>
          <p:cNvPr id="9" name="Rectangle 5"/>
          <p:cNvSpPr>
            <a:spLocks/>
          </p:cNvSpPr>
          <p:nvPr/>
        </p:nvSpPr>
        <p:spPr bwMode="auto">
          <a:xfrm>
            <a:off x="282575" y="656431"/>
            <a:ext cx="97885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143" tIns="44098" rIns="88143" bIns="44098"/>
          <a:lstStyle/>
          <a:p>
            <a:pPr algn="ctr">
              <a:lnSpc>
                <a:spcPct val="110000"/>
              </a:lnSpc>
            </a:pPr>
            <a:r>
              <a:rPr lang="it-IT" b="1" dirty="0">
                <a:latin typeface="Verdana" pitchFamily="34" charset="0"/>
              </a:rPr>
              <a:t>Secondo lei il M5S </a:t>
            </a:r>
            <a:r>
              <a:rPr lang="it-IT" b="1" dirty="0" err="1">
                <a:latin typeface="Verdana" pitchFamily="34" charset="0"/>
              </a:rPr>
              <a:t>dovrebbe……</a:t>
            </a:r>
            <a:r>
              <a:rPr lang="it-IT" b="1" dirty="0">
                <a:latin typeface="Verdana" pitchFamily="34" charset="0"/>
              </a:rPr>
              <a:t>. </a:t>
            </a:r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447794"/>
              </p:ext>
            </p:extLst>
          </p:nvPr>
        </p:nvGraphicFramePr>
        <p:xfrm>
          <a:off x="774700" y="2028031"/>
          <a:ext cx="8686800" cy="3184474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6830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6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367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4200" marR="84200" marT="52921" marB="52921"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10056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Totale campione</a:t>
                      </a:r>
                      <a:endParaRPr kumimoji="0" lang="it-IT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itchFamily="34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1151">
                <a:tc>
                  <a:txBody>
                    <a:bodyPr/>
                    <a:lstStyle/>
                    <a:p>
                      <a:pPr marL="22860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000" b="1" u="sng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Rimanere alleato con la Lega e continuare la collaborazione di Governo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0" b="1" u="sng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+mn-cs"/>
                        </a:rPr>
                        <a:t>44%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5975">
                <a:tc>
                  <a:txBody>
                    <a:bodyPr/>
                    <a:lstStyle/>
                    <a:p>
                      <a:pPr marL="22860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000" u="non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Allearsi con il PD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0" b="0" u="non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+mn-cs"/>
                        </a:rPr>
                        <a:t>23%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3674"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kern="1200" dirty="0" err="1">
                          <a:latin typeface="Calibri" pitchFamily="34" charset="0"/>
                        </a:rPr>
                        <a:t>Non sa / non risponde</a:t>
                      </a:r>
                      <a:endParaRPr lang="it-IT" sz="2000" b="0" u="none" kern="1200" dirty="0" err="1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0" b="0" u="non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+mn-cs"/>
                        </a:rPr>
                        <a:t>33%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5"/>
          <p:cNvSpPr>
            <a:spLocks/>
          </p:cNvSpPr>
          <p:nvPr/>
        </p:nvSpPr>
        <p:spPr bwMode="auto">
          <a:xfrm>
            <a:off x="757238" y="199231"/>
            <a:ext cx="95424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143" tIns="44098" rIns="88143" bIns="44098"/>
          <a:lstStyle/>
          <a:p>
            <a:pPr algn="ctr">
              <a:lnSpc>
                <a:spcPct val="110000"/>
              </a:lnSpc>
            </a:pPr>
            <a:r>
              <a:rPr lang="it-IT" b="1" u="sng" dirty="0">
                <a:solidFill>
                  <a:srgbClr val="0070C0"/>
                </a:solidFill>
                <a:latin typeface="Verdana" pitchFamily="34" charset="0"/>
              </a:rPr>
              <a:t>GOVERNO E ALLEANZE</a:t>
            </a:r>
          </a:p>
        </p:txBody>
      </p:sp>
    </p:spTree>
    <p:extLst>
      <p:ext uri="{BB962C8B-B14F-4D97-AF65-F5344CB8AC3E}">
        <p14:creationId xmlns:p14="http://schemas.microsoft.com/office/powerpoint/2010/main" val="246529608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5"/>
          <p:cNvSpPr/>
          <p:nvPr/>
        </p:nvSpPr>
        <p:spPr>
          <a:xfrm>
            <a:off x="9282463" y="469267"/>
            <a:ext cx="1410937" cy="346172"/>
          </a:xfrm>
          <a:prstGeom prst="rect">
            <a:avLst/>
          </a:prstGeom>
        </p:spPr>
        <p:txBody>
          <a:bodyPr wrap="square" lIns="98861" tIns="49436" rIns="98861" bIns="49436">
            <a:spAutoFit/>
          </a:bodyPr>
          <a:lstStyle/>
          <a:p>
            <a:pPr fontAlgn="ct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it-IT" sz="1600" b="1" dirty="0">
                <a:solidFill>
                  <a:srgbClr val="FFFFFF"/>
                </a:solidFill>
                <a:latin typeface="Verdana"/>
                <a:ea typeface="Arial Unicode MS" pitchFamily="34" charset="-128"/>
                <a:cs typeface="Arial Unicode MS" pitchFamily="34" charset="-128"/>
              </a:rPr>
              <a:t>Valori %</a:t>
            </a:r>
            <a:endParaRPr lang="it-IT" sz="1600" b="1" i="1" dirty="0">
              <a:solidFill>
                <a:srgbClr val="FFFFFF"/>
              </a:solidFill>
              <a:latin typeface="Verdana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0"/>
          </p:nvPr>
        </p:nvSpPr>
        <p:spPr>
          <a:xfrm>
            <a:off x="4508500" y="6913143"/>
            <a:ext cx="2495127" cy="525088"/>
          </a:xfrm>
        </p:spPr>
        <p:txBody>
          <a:bodyPr/>
          <a:lstStyle/>
          <a:p>
            <a:pPr>
              <a:defRPr/>
            </a:pPr>
            <a:fld id="{64D6DC95-EF0E-4318-9805-FF80A4CD8F27}" type="slidenum">
              <a:rPr lang="it-IT" smtClean="0"/>
              <a:pPr>
                <a:defRPr/>
              </a:pPr>
              <a:t>6</a:t>
            </a:fld>
            <a:endParaRPr lang="it-IT" dirty="0"/>
          </a:p>
        </p:txBody>
      </p:sp>
      <p:sp>
        <p:nvSpPr>
          <p:cNvPr id="9" name="Rectangle 5"/>
          <p:cNvSpPr>
            <a:spLocks/>
          </p:cNvSpPr>
          <p:nvPr/>
        </p:nvSpPr>
        <p:spPr bwMode="auto">
          <a:xfrm>
            <a:off x="282575" y="656431"/>
            <a:ext cx="97885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143" tIns="44098" rIns="88143" bIns="44098"/>
          <a:lstStyle/>
          <a:p>
            <a:pPr algn="ctr">
              <a:lnSpc>
                <a:spcPct val="110000"/>
              </a:lnSpc>
            </a:pPr>
            <a:r>
              <a:rPr lang="it-IT" b="1" dirty="0">
                <a:latin typeface="Verdana" pitchFamily="34" charset="0"/>
              </a:rPr>
              <a:t>E invece secondo lei la LEGA </a:t>
            </a:r>
            <a:r>
              <a:rPr lang="it-IT" b="1" dirty="0" err="1">
                <a:latin typeface="Verdana" pitchFamily="34" charset="0"/>
              </a:rPr>
              <a:t>dovrebbe……</a:t>
            </a:r>
            <a:endParaRPr lang="it-IT" b="1" dirty="0">
              <a:latin typeface="Verdana" pitchFamily="34" charset="0"/>
            </a:endParaRPr>
          </a:p>
        </p:txBody>
      </p:sp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850900" y="2104231"/>
          <a:ext cx="8001000" cy="3108274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62913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96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747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4200" marR="84200" marT="52921" marB="52921"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10056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Totale campione</a:t>
                      </a:r>
                      <a:endParaRPr kumimoji="0" lang="it-IT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itchFamily="34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1151">
                <a:tc>
                  <a:txBody>
                    <a:bodyPr/>
                    <a:lstStyle/>
                    <a:p>
                      <a:pPr marL="0" algn="r" defTabSz="1005643" rtl="0" eaLnBrk="1" fontAlgn="b" latinLnBrk="0" hangingPunct="1"/>
                      <a:r>
                        <a:rPr lang="it-IT" sz="2000" b="0" u="non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Rimanere alleata con il M5S e continuare la collaborazione di Governo</a:t>
                      </a:r>
                    </a:p>
                  </a:txBody>
                  <a:tcPr marL="171450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0" b="0" u="non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5975">
                <a:tc>
                  <a:txBody>
                    <a:bodyPr/>
                    <a:lstStyle/>
                    <a:p>
                      <a:pPr marL="0" algn="r" defTabSz="1005643" rtl="0" eaLnBrk="1" fontAlgn="b" latinLnBrk="0" hangingPunct="1"/>
                      <a:r>
                        <a:rPr lang="it-IT" sz="2000" b="1" u="sng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Tornare ad allearsi con FI (e</a:t>
                      </a:r>
                      <a:r>
                        <a:rPr lang="it-IT" sz="2000" b="1" u="sng" kern="1200" baseline="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con tutto il Centro Destra)</a:t>
                      </a:r>
                      <a:endParaRPr lang="it-IT" sz="2000" b="1" u="sng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171450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0" b="1" u="sng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3674"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kern="1200" dirty="0" err="1">
                          <a:latin typeface="Calibri" pitchFamily="34" charset="0"/>
                        </a:rPr>
                        <a:t>Non sa / non risponde</a:t>
                      </a:r>
                      <a:endParaRPr lang="it-IT" sz="2000" b="0" u="none" kern="1200" dirty="0" err="1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0" u="non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5"/>
          <p:cNvSpPr>
            <a:spLocks/>
          </p:cNvSpPr>
          <p:nvPr/>
        </p:nvSpPr>
        <p:spPr bwMode="auto">
          <a:xfrm>
            <a:off x="757238" y="199231"/>
            <a:ext cx="95424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143" tIns="44098" rIns="88143" bIns="44098"/>
          <a:lstStyle/>
          <a:p>
            <a:pPr algn="ctr">
              <a:lnSpc>
                <a:spcPct val="110000"/>
              </a:lnSpc>
            </a:pPr>
            <a:r>
              <a:rPr lang="it-IT" b="1" u="sng" dirty="0">
                <a:solidFill>
                  <a:srgbClr val="0070C0"/>
                </a:solidFill>
                <a:latin typeface="Verdana" pitchFamily="34" charset="0"/>
              </a:rPr>
              <a:t>GOVERNO E ALLEANZE</a:t>
            </a:r>
          </a:p>
        </p:txBody>
      </p:sp>
    </p:spTree>
    <p:extLst>
      <p:ext uri="{BB962C8B-B14F-4D97-AF65-F5344CB8AC3E}">
        <p14:creationId xmlns:p14="http://schemas.microsoft.com/office/powerpoint/2010/main" val="246529608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5"/>
          <p:cNvSpPr/>
          <p:nvPr/>
        </p:nvSpPr>
        <p:spPr>
          <a:xfrm>
            <a:off x="9282463" y="469267"/>
            <a:ext cx="1410937" cy="346172"/>
          </a:xfrm>
          <a:prstGeom prst="rect">
            <a:avLst/>
          </a:prstGeom>
        </p:spPr>
        <p:txBody>
          <a:bodyPr wrap="square" lIns="98861" tIns="49436" rIns="98861" bIns="49436">
            <a:spAutoFit/>
          </a:bodyPr>
          <a:lstStyle/>
          <a:p>
            <a:pPr fontAlgn="ct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it-IT" sz="1600" b="1" dirty="0">
                <a:solidFill>
                  <a:srgbClr val="FFFFFF"/>
                </a:solidFill>
                <a:latin typeface="Verdana"/>
                <a:ea typeface="Arial Unicode MS" pitchFamily="34" charset="-128"/>
                <a:cs typeface="Arial Unicode MS" pitchFamily="34" charset="-128"/>
              </a:rPr>
              <a:t>Valori %</a:t>
            </a:r>
            <a:endParaRPr lang="it-IT" sz="1600" b="1" i="1" dirty="0">
              <a:solidFill>
                <a:srgbClr val="FFFFFF"/>
              </a:solidFill>
              <a:latin typeface="Verdana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0"/>
          </p:nvPr>
        </p:nvSpPr>
        <p:spPr>
          <a:xfrm>
            <a:off x="4508500" y="6913143"/>
            <a:ext cx="2495127" cy="525088"/>
          </a:xfrm>
        </p:spPr>
        <p:txBody>
          <a:bodyPr/>
          <a:lstStyle/>
          <a:p>
            <a:pPr>
              <a:defRPr/>
            </a:pPr>
            <a:fld id="{64D6DC95-EF0E-4318-9805-FF80A4CD8F27}" type="slidenum">
              <a:rPr lang="it-IT" smtClean="0"/>
              <a:pPr>
                <a:defRPr/>
              </a:pPr>
              <a:t>7</a:t>
            </a:fld>
            <a:endParaRPr lang="it-IT" dirty="0"/>
          </a:p>
        </p:txBody>
      </p:sp>
      <p:sp>
        <p:nvSpPr>
          <p:cNvPr id="7" name="Rectangle 5"/>
          <p:cNvSpPr>
            <a:spLocks/>
          </p:cNvSpPr>
          <p:nvPr/>
        </p:nvSpPr>
        <p:spPr bwMode="auto">
          <a:xfrm>
            <a:off x="622300" y="884238"/>
            <a:ext cx="95424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143" tIns="44098" rIns="88143" bIns="44098"/>
          <a:lstStyle/>
          <a:p>
            <a:pPr algn="ctr">
              <a:lnSpc>
                <a:spcPct val="110000"/>
              </a:lnSpc>
            </a:pPr>
            <a:r>
              <a:rPr lang="it-IT" b="1" dirty="0">
                <a:latin typeface="Verdana" pitchFamily="34" charset="0"/>
              </a:rPr>
              <a:t>Per gli episodi di violenza sessuale e i reati a sfondo sessuale, Lei quanto è favorevole alla castrazione chimica </a:t>
            </a:r>
            <a:r>
              <a:rPr lang="it-IT" dirty="0">
                <a:latin typeface="Verdana" pitchFamily="34" charset="0"/>
              </a:rPr>
              <a:t>(La castrazione chimica è un tipo di castrazione, cioè un intervento volto ad interferire con la funzionalità sessuale, solitamente non definitiva, che porta alla riduzione della libido, della pulsione e della funzionalità sessuale operata grazie all'uso di opportuni farmaci)? </a:t>
            </a:r>
            <a:endParaRPr lang="it-IT" u="sng" dirty="0">
              <a:latin typeface="Verdana" pitchFamily="34" charset="0"/>
            </a:endParaRPr>
          </a:p>
        </p:txBody>
      </p:sp>
      <p:sp>
        <p:nvSpPr>
          <p:cNvPr id="10" name="Rectangle 5"/>
          <p:cNvSpPr>
            <a:spLocks/>
          </p:cNvSpPr>
          <p:nvPr/>
        </p:nvSpPr>
        <p:spPr bwMode="auto">
          <a:xfrm>
            <a:off x="757238" y="199231"/>
            <a:ext cx="95424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143" tIns="44098" rIns="88143" bIns="44098"/>
          <a:lstStyle/>
          <a:p>
            <a:pPr algn="ctr">
              <a:lnSpc>
                <a:spcPct val="110000"/>
              </a:lnSpc>
            </a:pPr>
            <a:r>
              <a:rPr lang="it-IT" b="1" u="sng" dirty="0">
                <a:solidFill>
                  <a:srgbClr val="0070C0"/>
                </a:solidFill>
                <a:latin typeface="Verdana" pitchFamily="34" charset="0"/>
              </a:rPr>
              <a:t>CASTRAZIONE CHIMICA</a:t>
            </a:r>
          </a:p>
        </p:txBody>
      </p:sp>
      <p:graphicFrame>
        <p:nvGraphicFramePr>
          <p:cNvPr id="9" name="Tabella 8"/>
          <p:cNvGraphicFramePr>
            <a:graphicFrameLocks noGrp="1"/>
          </p:cNvGraphicFramePr>
          <p:nvPr/>
        </p:nvGraphicFramePr>
        <p:xfrm>
          <a:off x="2832100" y="3075317"/>
          <a:ext cx="5638799" cy="3524714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4222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65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17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4200" marR="84200" marT="52921" marB="52921"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10056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Totale campione</a:t>
                      </a:r>
                      <a:endParaRPr kumimoji="0" lang="it-IT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itchFamily="34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27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it-IT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Arial Unicode MS" pitchFamily="34" charset="-128"/>
                          <a:cs typeface="Times New Roman" pitchFamily="18" charset="0"/>
                        </a:rPr>
                        <a:t>Molto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it-IT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Arial Unicode MS" pitchFamily="34" charset="-128"/>
                          <a:cs typeface="Times New Roman" pitchFamily="18" charset="0"/>
                        </a:rPr>
                        <a:t>30%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81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it-IT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Arial Unicode MS" pitchFamily="34" charset="-128"/>
                          <a:cs typeface="Times New Roman" pitchFamily="18" charset="0"/>
                        </a:rPr>
                        <a:t>Abbastanza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it-IT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Arial Unicode MS" pitchFamily="34" charset="-128"/>
                          <a:cs typeface="Times New Roman" pitchFamily="18" charset="0"/>
                        </a:rPr>
                        <a:t>23%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176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it-IT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Arial Unicode MS" pitchFamily="34" charset="-128"/>
                          <a:cs typeface="Times New Roman" pitchFamily="18" charset="0"/>
                        </a:rPr>
                        <a:t>% FAVOREVOLI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it-IT" sz="24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Arial Unicode MS" pitchFamily="34" charset="-128"/>
                          <a:cs typeface="Times New Roman" pitchFamily="18" charset="0"/>
                        </a:rPr>
                        <a:t>53%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17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it-IT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Arial Unicode MS" pitchFamily="34" charset="-128"/>
                          <a:cs typeface="Times New Roman" pitchFamily="18" charset="0"/>
                        </a:rPr>
                        <a:t>Poco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it-IT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Arial Unicode MS" pitchFamily="34" charset="-128"/>
                          <a:cs typeface="Times New Roman" pitchFamily="18" charset="0"/>
                        </a:rPr>
                        <a:t>10%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17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it-IT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Arial Unicode MS" pitchFamily="34" charset="-128"/>
                          <a:cs typeface="Times New Roman" pitchFamily="18" charset="0"/>
                        </a:rPr>
                        <a:t>Per nulla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it-IT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Arial Unicode MS" pitchFamily="34" charset="-128"/>
                          <a:cs typeface="Times New Roman" pitchFamily="18" charset="0"/>
                        </a:rPr>
                        <a:t>22%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176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it-IT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Arial Unicode MS" pitchFamily="34" charset="-128"/>
                          <a:cs typeface="Times New Roman" pitchFamily="18" charset="0"/>
                        </a:rPr>
                        <a:t>% CONTRARI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it-IT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Arial Unicode MS" pitchFamily="34" charset="-128"/>
                          <a:cs typeface="Times New Roman" pitchFamily="18" charset="0"/>
                        </a:rPr>
                        <a:t>32%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17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it-IT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Arial Unicode MS" pitchFamily="34" charset="-128"/>
                          <a:cs typeface="Times New Roman" pitchFamily="18" charset="0"/>
                        </a:rPr>
                        <a:t>non sa/senza opinione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it-IT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Arial Unicode MS" pitchFamily="34" charset="-128"/>
                          <a:cs typeface="Times New Roman" pitchFamily="18" charset="0"/>
                        </a:rPr>
                        <a:t>15%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529608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5"/>
          <p:cNvSpPr/>
          <p:nvPr/>
        </p:nvSpPr>
        <p:spPr>
          <a:xfrm>
            <a:off x="9282463" y="469267"/>
            <a:ext cx="1410937" cy="346172"/>
          </a:xfrm>
          <a:prstGeom prst="rect">
            <a:avLst/>
          </a:prstGeom>
        </p:spPr>
        <p:txBody>
          <a:bodyPr wrap="square" lIns="98861" tIns="49436" rIns="98861" bIns="49436">
            <a:spAutoFit/>
          </a:bodyPr>
          <a:lstStyle/>
          <a:p>
            <a:pPr fontAlgn="ct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it-IT" sz="1600" b="1" dirty="0">
                <a:solidFill>
                  <a:srgbClr val="FFFFFF"/>
                </a:solidFill>
                <a:latin typeface="Verdana"/>
                <a:ea typeface="Arial Unicode MS" pitchFamily="34" charset="-128"/>
                <a:cs typeface="Arial Unicode MS" pitchFamily="34" charset="-128"/>
              </a:rPr>
              <a:t>Valori %</a:t>
            </a:r>
            <a:endParaRPr lang="it-IT" sz="1600" b="1" i="1" dirty="0">
              <a:solidFill>
                <a:srgbClr val="FFFFFF"/>
              </a:solidFill>
              <a:latin typeface="Verdana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0"/>
          </p:nvPr>
        </p:nvSpPr>
        <p:spPr>
          <a:xfrm>
            <a:off x="4508500" y="6913143"/>
            <a:ext cx="2495127" cy="525088"/>
          </a:xfrm>
        </p:spPr>
        <p:txBody>
          <a:bodyPr/>
          <a:lstStyle/>
          <a:p>
            <a:pPr>
              <a:defRPr/>
            </a:pPr>
            <a:fld id="{64D6DC95-EF0E-4318-9805-FF80A4CD8F27}" type="slidenum">
              <a:rPr lang="it-IT" smtClean="0"/>
              <a:pPr>
                <a:defRPr/>
              </a:pPr>
              <a:t>8</a:t>
            </a:fld>
            <a:endParaRPr lang="it-IT" dirty="0"/>
          </a:p>
        </p:txBody>
      </p:sp>
      <p:sp>
        <p:nvSpPr>
          <p:cNvPr id="9" name="Rectangle 5"/>
          <p:cNvSpPr>
            <a:spLocks/>
          </p:cNvSpPr>
          <p:nvPr/>
        </p:nvSpPr>
        <p:spPr bwMode="auto">
          <a:xfrm>
            <a:off x="511175" y="884238"/>
            <a:ext cx="97885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143" tIns="44098" rIns="88143" bIns="44098"/>
          <a:lstStyle/>
          <a:p>
            <a:pPr algn="ctr">
              <a:lnSpc>
                <a:spcPct val="110000"/>
              </a:lnSpc>
            </a:pPr>
            <a:r>
              <a:rPr lang="it-IT" b="1" dirty="0">
                <a:latin typeface="Verdana" pitchFamily="34" charset="0"/>
              </a:rPr>
              <a:t>E in generale dopo lo scontro verbale sulle province tra i due vicepresidenti del Consiglio Matteo </a:t>
            </a:r>
            <a:r>
              <a:rPr lang="it-IT" b="1" dirty="0" err="1">
                <a:latin typeface="Verdana" pitchFamily="34" charset="0"/>
              </a:rPr>
              <a:t>Salvini</a:t>
            </a:r>
            <a:r>
              <a:rPr lang="it-IT" b="1" dirty="0">
                <a:latin typeface="Verdana" pitchFamily="34" charset="0"/>
              </a:rPr>
              <a:t> e Luigi Di </a:t>
            </a:r>
            <a:r>
              <a:rPr lang="it-IT" b="1" dirty="0" err="1">
                <a:latin typeface="Verdana" pitchFamily="34" charset="0"/>
              </a:rPr>
              <a:t>Maio</a:t>
            </a:r>
            <a:r>
              <a:rPr lang="it-IT" b="1" dirty="0">
                <a:latin typeface="Verdana" pitchFamily="34" charset="0"/>
              </a:rPr>
              <a:t> Lei è favorevole all’abolizione o al mantenimento delle province? </a:t>
            </a:r>
          </a:p>
        </p:txBody>
      </p:sp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1689100" y="2271764"/>
          <a:ext cx="7315200" cy="3184474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57521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3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367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4200" marR="84200" marT="52921" marB="52921"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10056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Totale campione</a:t>
                      </a:r>
                      <a:endParaRPr kumimoji="0" lang="it-IT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itchFamily="34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1151">
                <a:tc>
                  <a:txBody>
                    <a:bodyPr/>
                    <a:lstStyle/>
                    <a:p>
                      <a:pPr marL="22860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000" b="1" u="sng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Favorevole ALL’ABOLIZIONE delle province </a:t>
                      </a:r>
                    </a:p>
                  </a:txBody>
                  <a:tcPr marL="171450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0" b="1" u="sng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+mn-cs"/>
                        </a:rPr>
                        <a:t>52%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5975">
                <a:tc>
                  <a:txBody>
                    <a:bodyPr/>
                    <a:lstStyle/>
                    <a:p>
                      <a:pPr marL="22860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000" b="0" u="non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Favorevole AL MANTENIMENTO delle province </a:t>
                      </a:r>
                    </a:p>
                  </a:txBody>
                  <a:tcPr marL="171450" marR="9525" marT="9525" marB="0" anchor="ctr"/>
                </a:tc>
                <a:tc>
                  <a:txBody>
                    <a:bodyPr/>
                    <a:lstStyle/>
                    <a:p>
                      <a:pPr marL="0" algn="ctr" defTabSz="1005643" rtl="0" eaLnBrk="1" fontAlgn="t" latinLnBrk="0" hangingPunct="1"/>
                      <a:r>
                        <a:rPr lang="it-IT" sz="2000" b="0" u="non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+mn-cs"/>
                        </a:rPr>
                        <a:t>38%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3674"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kern="1200" dirty="0" err="1">
                          <a:latin typeface="Calibri" pitchFamily="34" charset="0"/>
                        </a:rPr>
                        <a:t>Non sa / non risponde</a:t>
                      </a:r>
                      <a:endParaRPr lang="it-IT" sz="2000" b="0" u="none" kern="1200" dirty="0" err="1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0" b="0" u="non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+mn-cs"/>
                        </a:rPr>
                        <a:t>10%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5"/>
          <p:cNvSpPr>
            <a:spLocks/>
          </p:cNvSpPr>
          <p:nvPr/>
        </p:nvSpPr>
        <p:spPr bwMode="auto">
          <a:xfrm>
            <a:off x="757238" y="199231"/>
            <a:ext cx="95424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143" tIns="44098" rIns="88143" bIns="44098"/>
          <a:lstStyle/>
          <a:p>
            <a:pPr algn="ctr">
              <a:lnSpc>
                <a:spcPct val="110000"/>
              </a:lnSpc>
            </a:pPr>
            <a:r>
              <a:rPr lang="it-IT" b="1" u="sng" dirty="0">
                <a:solidFill>
                  <a:srgbClr val="0070C0"/>
                </a:solidFill>
                <a:latin typeface="Verdana" pitchFamily="34" charset="0"/>
              </a:rPr>
              <a:t>PROVINCE</a:t>
            </a:r>
          </a:p>
        </p:txBody>
      </p:sp>
    </p:spTree>
    <p:extLst>
      <p:ext uri="{BB962C8B-B14F-4D97-AF65-F5344CB8AC3E}">
        <p14:creationId xmlns:p14="http://schemas.microsoft.com/office/powerpoint/2010/main" val="246529608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5"/>
          <p:cNvSpPr/>
          <p:nvPr/>
        </p:nvSpPr>
        <p:spPr>
          <a:xfrm>
            <a:off x="9282463" y="469267"/>
            <a:ext cx="1410937" cy="346172"/>
          </a:xfrm>
          <a:prstGeom prst="rect">
            <a:avLst/>
          </a:prstGeom>
        </p:spPr>
        <p:txBody>
          <a:bodyPr wrap="square" lIns="98861" tIns="49436" rIns="98861" bIns="49436">
            <a:spAutoFit/>
          </a:bodyPr>
          <a:lstStyle/>
          <a:p>
            <a:pPr fontAlgn="ct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it-IT" sz="1600" b="1" dirty="0">
                <a:solidFill>
                  <a:srgbClr val="FFFFFF"/>
                </a:solidFill>
                <a:latin typeface="Verdana"/>
                <a:ea typeface="Arial Unicode MS" pitchFamily="34" charset="-128"/>
                <a:cs typeface="Arial Unicode MS" pitchFamily="34" charset="-128"/>
              </a:rPr>
              <a:t>Valori %</a:t>
            </a:r>
            <a:endParaRPr lang="it-IT" sz="1600" b="1" i="1" dirty="0">
              <a:solidFill>
                <a:srgbClr val="FFFFFF"/>
              </a:solidFill>
              <a:latin typeface="Verdana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0"/>
          </p:nvPr>
        </p:nvSpPr>
        <p:spPr>
          <a:xfrm>
            <a:off x="4508500" y="6913143"/>
            <a:ext cx="2495127" cy="525088"/>
          </a:xfrm>
        </p:spPr>
        <p:txBody>
          <a:bodyPr/>
          <a:lstStyle/>
          <a:p>
            <a:pPr>
              <a:defRPr/>
            </a:pPr>
            <a:fld id="{64D6DC95-EF0E-4318-9805-FF80A4CD8F27}" type="slidenum">
              <a:rPr lang="it-IT" smtClean="0"/>
              <a:pPr>
                <a:defRPr/>
              </a:pPr>
              <a:t>9</a:t>
            </a:fld>
            <a:endParaRPr lang="it-IT" dirty="0"/>
          </a:p>
        </p:txBody>
      </p:sp>
      <p:sp>
        <p:nvSpPr>
          <p:cNvPr id="7" name="Rectangle 5"/>
          <p:cNvSpPr>
            <a:spLocks/>
          </p:cNvSpPr>
          <p:nvPr/>
        </p:nvSpPr>
        <p:spPr bwMode="auto">
          <a:xfrm>
            <a:off x="622300" y="884238"/>
            <a:ext cx="95424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143" tIns="44098" rIns="88143" bIns="44098"/>
          <a:lstStyle/>
          <a:p>
            <a:pPr algn="ctr">
              <a:lnSpc>
                <a:spcPct val="110000"/>
              </a:lnSpc>
            </a:pPr>
            <a:r>
              <a:rPr lang="it-IT" b="1" dirty="0">
                <a:latin typeface="Verdana" pitchFamily="34" charset="0"/>
              </a:rPr>
              <a:t>Dopo l'episodio di </a:t>
            </a:r>
            <a:r>
              <a:rPr lang="it-IT" b="1" dirty="0" err="1">
                <a:latin typeface="Verdana" pitchFamily="34" charset="0"/>
              </a:rPr>
              <a:t>Monterotondo</a:t>
            </a:r>
            <a:r>
              <a:rPr lang="it-IT" b="1" dirty="0">
                <a:latin typeface="Verdana" pitchFamily="34" charset="0"/>
              </a:rPr>
              <a:t> (un padrone di casa ha sparato a dei ladri entrati in casa ferendone uno di 16 anni ora al Policlinico Gemelli in gravi condizioni), Lei quanto è favorevole all’introduzione del provvedimento della legittima difesa? </a:t>
            </a:r>
            <a:endParaRPr lang="it-IT" u="sng" dirty="0">
              <a:latin typeface="Verdana" pitchFamily="34" charset="0"/>
            </a:endParaRPr>
          </a:p>
        </p:txBody>
      </p:sp>
      <p:sp>
        <p:nvSpPr>
          <p:cNvPr id="10" name="Rectangle 5"/>
          <p:cNvSpPr>
            <a:spLocks/>
          </p:cNvSpPr>
          <p:nvPr/>
        </p:nvSpPr>
        <p:spPr bwMode="auto">
          <a:xfrm>
            <a:off x="757238" y="199231"/>
            <a:ext cx="95424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143" tIns="44098" rIns="88143" bIns="44098"/>
          <a:lstStyle/>
          <a:p>
            <a:pPr algn="ctr">
              <a:lnSpc>
                <a:spcPct val="110000"/>
              </a:lnSpc>
            </a:pPr>
            <a:r>
              <a:rPr lang="it-IT" b="1" u="sng" dirty="0">
                <a:solidFill>
                  <a:srgbClr val="0070C0"/>
                </a:solidFill>
                <a:latin typeface="Verdana" pitchFamily="34" charset="0"/>
              </a:rPr>
              <a:t>LEGITTIMA DIFESA</a:t>
            </a:r>
          </a:p>
        </p:txBody>
      </p:sp>
      <p:graphicFrame>
        <p:nvGraphicFramePr>
          <p:cNvPr id="9" name="Tabella 8"/>
          <p:cNvGraphicFramePr>
            <a:graphicFrameLocks noGrp="1"/>
          </p:cNvGraphicFramePr>
          <p:nvPr/>
        </p:nvGraphicFramePr>
        <p:xfrm>
          <a:off x="2832100" y="2693524"/>
          <a:ext cx="5638799" cy="3524714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4222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65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17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4200" marR="84200" marT="52921" marB="52921"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10056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Totale campione</a:t>
                      </a:r>
                      <a:endParaRPr kumimoji="0" lang="it-IT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itchFamily="34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27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it-IT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Arial Unicode MS" pitchFamily="34" charset="-128"/>
                          <a:cs typeface="Times New Roman" pitchFamily="18" charset="0"/>
                        </a:rPr>
                        <a:t>Molto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it-IT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Arial Unicode MS" pitchFamily="34" charset="-128"/>
                          <a:cs typeface="Times New Roman" pitchFamily="18" charset="0"/>
                        </a:rPr>
                        <a:t>39%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81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it-IT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Arial Unicode MS" pitchFamily="34" charset="-128"/>
                          <a:cs typeface="Times New Roman" pitchFamily="18" charset="0"/>
                        </a:rPr>
                        <a:t>Abbastanza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it-IT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Arial Unicode MS" pitchFamily="34" charset="-128"/>
                          <a:cs typeface="Times New Roman" pitchFamily="18" charset="0"/>
                        </a:rPr>
                        <a:t>31%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176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it-IT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Arial Unicode MS" pitchFamily="34" charset="-128"/>
                          <a:cs typeface="Times New Roman" pitchFamily="18" charset="0"/>
                        </a:rPr>
                        <a:t>% FAVOREVOLI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it-IT" sz="24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Arial Unicode MS" pitchFamily="34" charset="-128"/>
                          <a:cs typeface="Times New Roman" pitchFamily="18" charset="0"/>
                        </a:rPr>
                        <a:t>70%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17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it-IT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Arial Unicode MS" pitchFamily="34" charset="-128"/>
                          <a:cs typeface="Times New Roman" pitchFamily="18" charset="0"/>
                        </a:rPr>
                        <a:t>Poco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it-IT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Arial Unicode MS" pitchFamily="34" charset="-128"/>
                          <a:cs typeface="Times New Roman" pitchFamily="18" charset="0"/>
                        </a:rPr>
                        <a:t>14%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17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it-IT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Arial Unicode MS" pitchFamily="34" charset="-128"/>
                          <a:cs typeface="Times New Roman" pitchFamily="18" charset="0"/>
                        </a:rPr>
                        <a:t>Per nulla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it-IT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Arial Unicode MS" pitchFamily="34" charset="-128"/>
                          <a:cs typeface="Times New Roman" pitchFamily="18" charset="0"/>
                        </a:rPr>
                        <a:t>12%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176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it-IT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Arial Unicode MS" pitchFamily="34" charset="-128"/>
                          <a:cs typeface="Times New Roman" pitchFamily="18" charset="0"/>
                        </a:rPr>
                        <a:t>% CONTRARI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it-IT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Arial Unicode MS" pitchFamily="34" charset="-128"/>
                          <a:cs typeface="Times New Roman" pitchFamily="18" charset="0"/>
                        </a:rPr>
                        <a:t>26%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17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it-IT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Arial Unicode MS" pitchFamily="34" charset="-128"/>
                          <a:cs typeface="Times New Roman" pitchFamily="18" charset="0"/>
                        </a:rPr>
                        <a:t>non sa/senza opinione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it-IT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Arial Unicode MS" pitchFamily="34" charset="-128"/>
                          <a:cs typeface="Times New Roman" pitchFamily="18" charset="0"/>
                        </a:rPr>
                        <a:t>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529608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4_Tema di Office">
  <a:themeElements>
    <a:clrScheme name="1_Tema di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Tema di Office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Tema di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63441</TotalTime>
  <Words>741</Words>
  <Application>Microsoft Office PowerPoint</Application>
  <PresentationFormat>Personalizzato</PresentationFormat>
  <Paragraphs>201</Paragraphs>
  <Slides>10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10</vt:i4>
      </vt:variant>
    </vt:vector>
  </HeadingPairs>
  <TitlesOfParts>
    <vt:vector size="21" baseType="lpstr">
      <vt:lpstr>Arial</vt:lpstr>
      <vt:lpstr>Arial Unicode MS</vt:lpstr>
      <vt:lpstr>Calibri</vt:lpstr>
      <vt:lpstr>Museo Sans 300</vt:lpstr>
      <vt:lpstr>Museo Sans 900</vt:lpstr>
      <vt:lpstr>Times</vt:lpstr>
      <vt:lpstr>Times New Roman</vt:lpstr>
      <vt:lpstr>Verdana</vt:lpstr>
      <vt:lpstr>4_Tema di Office</vt:lpstr>
      <vt:lpstr>Personalizza struttura</vt:lpstr>
      <vt:lpstr>1_Personalizza struttura</vt:lpstr>
      <vt:lpstr>Presentazione standard di PowerPoint</vt:lpstr>
      <vt:lpstr>SCHEDA METODOLOGICA (da pubblicare in calce alle grafiche pubblicate)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Istituto Piepoli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OPINIONE PUBBLICA: “TABLEAU DE BORD”</dc:title>
  <dc:creator>Monia.A</dc:creator>
  <cp:lastModifiedBy>Formazione Istituto Piepoli</cp:lastModifiedBy>
  <cp:revision>7697</cp:revision>
  <cp:lastPrinted>2017-08-30T11:20:20Z</cp:lastPrinted>
  <dcterms:created xsi:type="dcterms:W3CDTF">2010-03-11T10:06:55Z</dcterms:created>
  <dcterms:modified xsi:type="dcterms:W3CDTF">2019-05-03T10:10:18Z</dcterms:modified>
</cp:coreProperties>
</file>